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58"/>
  </p:notesMasterIdLst>
  <p:sldIdLst>
    <p:sldId id="258" r:id="rId5"/>
    <p:sldId id="259" r:id="rId6"/>
    <p:sldId id="260" r:id="rId7"/>
    <p:sldId id="318" r:id="rId8"/>
    <p:sldId id="316" r:id="rId9"/>
    <p:sldId id="319" r:id="rId10"/>
    <p:sldId id="329" r:id="rId11"/>
    <p:sldId id="321" r:id="rId12"/>
    <p:sldId id="320" r:id="rId13"/>
    <p:sldId id="317" r:id="rId14"/>
    <p:sldId id="330" r:id="rId15"/>
    <p:sldId id="323" r:id="rId16"/>
    <p:sldId id="271" r:id="rId17"/>
    <p:sldId id="273" r:id="rId18"/>
    <p:sldId id="324" r:id="rId19"/>
    <p:sldId id="325" r:id="rId20"/>
    <p:sldId id="331" r:id="rId21"/>
    <p:sldId id="327" r:id="rId22"/>
    <p:sldId id="332" r:id="rId23"/>
    <p:sldId id="334" r:id="rId24"/>
    <p:sldId id="333" r:id="rId25"/>
    <p:sldId id="335" r:id="rId26"/>
    <p:sldId id="336" r:id="rId27"/>
    <p:sldId id="337" r:id="rId28"/>
    <p:sldId id="338" r:id="rId29"/>
    <p:sldId id="340" r:id="rId30"/>
    <p:sldId id="341" r:id="rId31"/>
    <p:sldId id="342" r:id="rId32"/>
    <p:sldId id="339" r:id="rId33"/>
    <p:sldId id="393" r:id="rId34"/>
    <p:sldId id="404" r:id="rId35"/>
    <p:sldId id="413" r:id="rId36"/>
    <p:sldId id="415" r:id="rId37"/>
    <p:sldId id="416" r:id="rId38"/>
    <p:sldId id="417" r:id="rId39"/>
    <p:sldId id="418" r:id="rId40"/>
    <p:sldId id="419" r:id="rId41"/>
    <p:sldId id="343" r:id="rId42"/>
    <p:sldId id="395" r:id="rId43"/>
    <p:sldId id="401" r:id="rId44"/>
    <p:sldId id="396" r:id="rId45"/>
    <p:sldId id="408" r:id="rId46"/>
    <p:sldId id="397" r:id="rId47"/>
    <p:sldId id="406" r:id="rId48"/>
    <p:sldId id="402" r:id="rId49"/>
    <p:sldId id="403" r:id="rId50"/>
    <p:sldId id="400" r:id="rId51"/>
    <p:sldId id="405" r:id="rId52"/>
    <p:sldId id="407" r:id="rId53"/>
    <p:sldId id="409" r:id="rId54"/>
    <p:sldId id="410" r:id="rId55"/>
    <p:sldId id="411" r:id="rId56"/>
    <p:sldId id="412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96C6CE"/>
    <a:srgbClr val="CCCCCC"/>
    <a:srgbClr val="D5E8EB"/>
    <a:srgbClr val="9FC39B"/>
    <a:srgbClr val="1D9759"/>
    <a:srgbClr val="F7AC08"/>
    <a:srgbClr val="6A9DE8"/>
    <a:srgbClr val="70707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4" autoAdjust="0"/>
    <p:restoredTop sz="82374" autoAdjust="0"/>
  </p:normalViewPr>
  <p:slideViewPr>
    <p:cSldViewPr snapToGrid="0" snapToObjects="1">
      <p:cViewPr varScale="1">
        <p:scale>
          <a:sx n="124" d="100"/>
          <a:sy n="124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2CF8229D-1B4D-4D62-AAFC-65D55CAEB974}"/>
    <pc:docChg chg="undo custSel addSld delSld modSld sldOrd">
      <pc:chgData name="De Pooter Marijn" userId="634ff10e-5ce1-4de2-b291-de73628c3d81" providerId="ADAL" clId="{2CF8229D-1B4D-4D62-AAFC-65D55CAEB974}" dt="2020-03-21T21:41:04.536" v="1075"/>
      <pc:docMkLst>
        <pc:docMk/>
      </pc:docMkLst>
      <pc:sldChg chg="modSp">
        <pc:chgData name="De Pooter Marijn" userId="634ff10e-5ce1-4de2-b291-de73628c3d81" providerId="ADAL" clId="{2CF8229D-1B4D-4D62-AAFC-65D55CAEB974}" dt="2020-03-21T21:10:00.355" v="135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2CF8229D-1B4D-4D62-AAFC-65D55CAEB974}" dt="2020-03-21T21:10:00.355" v="135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2CF8229D-1B4D-4D62-AAFC-65D55CAEB974}" dt="2020-03-21T21:10:25.404" v="152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2CF8229D-1B4D-4D62-AAFC-65D55CAEB974}" dt="2020-03-21T21:10:25.404" v="152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2CF8229D-1B4D-4D62-AAFC-65D55CAEB974}" dt="2020-03-21T21:10:35.755" v="174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2CF8229D-1B4D-4D62-AAFC-65D55CAEB974}" dt="2020-03-21T21:10:20.308" v="146" actId="20577"/>
          <ac:spMkLst>
            <pc:docMk/>
            <pc:sldMk cId="4209867144" sldId="260"/>
            <ac:spMk id="2" creationId="{C8E4B304-2DE3-F24E-99A6-73CE5CA3B523}"/>
          </ac:spMkLst>
        </pc:spChg>
        <pc:spChg chg="mod">
          <ac:chgData name="De Pooter Marijn" userId="634ff10e-5ce1-4de2-b291-de73628c3d81" providerId="ADAL" clId="{2CF8229D-1B4D-4D62-AAFC-65D55CAEB974}" dt="2020-03-21T21:10:35.755" v="174" actId="20577"/>
          <ac:spMkLst>
            <pc:docMk/>
            <pc:sldMk cId="4209867144" sldId="260"/>
            <ac:spMk id="3" creationId="{5F04B32D-BE96-E54F-AD6E-D4120B8E2BFF}"/>
          </ac:spMkLst>
        </pc:spChg>
      </pc:sldChg>
      <pc:sldChg chg="modSp">
        <pc:chgData name="De Pooter Marijn" userId="634ff10e-5ce1-4de2-b291-de73628c3d81" providerId="ADAL" clId="{2CF8229D-1B4D-4D62-AAFC-65D55CAEB974}" dt="2020-03-21T21:11:02.781" v="223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2CF8229D-1B4D-4D62-AAFC-65D55CAEB974}" dt="2020-03-21T21:10:47.009" v="191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2CF8229D-1B4D-4D62-AAFC-65D55CAEB974}" dt="2020-03-21T21:11:02.781" v="223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modSp">
        <pc:chgData name="De Pooter Marijn" userId="634ff10e-5ce1-4de2-b291-de73628c3d81" providerId="ADAL" clId="{2CF8229D-1B4D-4D62-AAFC-65D55CAEB974}" dt="2020-03-21T21:11:39.245" v="25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2CF8229D-1B4D-4D62-AAFC-65D55CAEB974}" dt="2020-03-21T21:11:30.726" v="226" actId="20577"/>
          <ac:spMkLst>
            <pc:docMk/>
            <pc:sldMk cId="3341352248" sldId="279"/>
            <ac:spMk id="2" creationId="{C8E4B304-2DE3-F24E-99A6-73CE5CA3B523}"/>
          </ac:spMkLst>
        </pc:spChg>
        <pc:spChg chg="mod">
          <ac:chgData name="De Pooter Marijn" userId="634ff10e-5ce1-4de2-b291-de73628c3d81" providerId="ADAL" clId="{2CF8229D-1B4D-4D62-AAFC-65D55CAEB974}" dt="2020-03-21T21:11:39.245" v="253" actId="20577"/>
          <ac:spMkLst>
            <pc:docMk/>
            <pc:sldMk cId="3341352248" sldId="279"/>
            <ac:spMk id="3" creationId="{5F04B32D-BE96-E54F-AD6E-D4120B8E2BFF}"/>
          </ac:spMkLst>
        </pc:spChg>
      </pc:sldChg>
      <pc:sldChg chg="modSp">
        <pc:chgData name="De Pooter Marijn" userId="634ff10e-5ce1-4de2-b291-de73628c3d81" providerId="ADAL" clId="{2CF8229D-1B4D-4D62-AAFC-65D55CAEB974}" dt="2020-03-21T21:12:02.657" v="287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2CF8229D-1B4D-4D62-AAFC-65D55CAEB974}" dt="2020-03-21T21:11:51.465" v="25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2CF8229D-1B4D-4D62-AAFC-65D55CAEB974}" dt="2020-03-21T21:12:02.657" v="287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">
        <pc:chgData name="De Pooter Marijn" userId="634ff10e-5ce1-4de2-b291-de73628c3d81" providerId="ADAL" clId="{2CF8229D-1B4D-4D62-AAFC-65D55CAEB974}" dt="2020-03-21T21:19:14.114" v="288"/>
        <pc:sldMkLst>
          <pc:docMk/>
          <pc:sldMk cId="375582199" sldId="314"/>
        </pc:sldMkLst>
      </pc:sldChg>
      <pc:sldChg chg="add del">
        <pc:chgData name="De Pooter Marijn" userId="634ff10e-5ce1-4de2-b291-de73628c3d81" providerId="ADAL" clId="{2CF8229D-1B4D-4D62-AAFC-65D55CAEB974}" dt="2020-03-21T21:19:21.578" v="290"/>
        <pc:sldMkLst>
          <pc:docMk/>
          <pc:sldMk cId="2959974544" sldId="315"/>
        </pc:sldMkLst>
      </pc:sldChg>
      <pc:sldChg chg="delSp modSp add ord modAnim">
        <pc:chgData name="De Pooter Marijn" userId="634ff10e-5ce1-4de2-b291-de73628c3d81" providerId="ADAL" clId="{2CF8229D-1B4D-4D62-AAFC-65D55CAEB974}" dt="2020-03-21T21:23:07.587" v="440"/>
        <pc:sldMkLst>
          <pc:docMk/>
          <pc:sldMk cId="3494224981" sldId="315"/>
        </pc:sldMkLst>
        <pc:spChg chg="mod">
          <ac:chgData name="De Pooter Marijn" userId="634ff10e-5ce1-4de2-b291-de73628c3d81" providerId="ADAL" clId="{2CF8229D-1B4D-4D62-AAFC-65D55CAEB974}" dt="2020-03-21T21:19:55.082" v="302" actId="20577"/>
          <ac:spMkLst>
            <pc:docMk/>
            <pc:sldMk cId="3494224981" sldId="315"/>
            <ac:spMk id="2" creationId="{F77F243D-5B45-4778-B338-D636F59FA5B1}"/>
          </ac:spMkLst>
        </pc:spChg>
        <pc:spChg chg="mod">
          <ac:chgData name="De Pooter Marijn" userId="634ff10e-5ce1-4de2-b291-de73628c3d81" providerId="ADAL" clId="{2CF8229D-1B4D-4D62-AAFC-65D55CAEB974}" dt="2020-03-21T21:21:55.900" v="434" actId="5793"/>
          <ac:spMkLst>
            <pc:docMk/>
            <pc:sldMk cId="3494224981" sldId="315"/>
            <ac:spMk id="3" creationId="{7F4700A6-B6D4-4006-BA3A-D777E52C9059}"/>
          </ac:spMkLst>
        </pc:spChg>
        <pc:spChg chg="del">
          <ac:chgData name="De Pooter Marijn" userId="634ff10e-5ce1-4de2-b291-de73628c3d81" providerId="ADAL" clId="{2CF8229D-1B4D-4D62-AAFC-65D55CAEB974}" dt="2020-03-21T21:19:39.937" v="293" actId="478"/>
          <ac:spMkLst>
            <pc:docMk/>
            <pc:sldMk cId="3494224981" sldId="315"/>
            <ac:spMk id="4" creationId="{8D750A2C-159B-401F-A768-893B5134CFE1}"/>
          </ac:spMkLst>
        </pc:spChg>
        <pc:spChg chg="del">
          <ac:chgData name="De Pooter Marijn" userId="634ff10e-5ce1-4de2-b291-de73628c3d81" providerId="ADAL" clId="{2CF8229D-1B4D-4D62-AAFC-65D55CAEB974}" dt="2020-03-21T21:19:44.143" v="294" actId="478"/>
          <ac:spMkLst>
            <pc:docMk/>
            <pc:sldMk cId="3494224981" sldId="315"/>
            <ac:spMk id="5" creationId="{FB875CC9-859C-49DC-A3EE-323D92A6496C}"/>
          </ac:spMkLst>
        </pc:spChg>
      </pc:sldChg>
      <pc:sldChg chg="modSp add modAnim">
        <pc:chgData name="De Pooter Marijn" userId="634ff10e-5ce1-4de2-b291-de73628c3d81" providerId="ADAL" clId="{2CF8229D-1B4D-4D62-AAFC-65D55CAEB974}" dt="2020-03-21T21:28:53.564" v="629"/>
        <pc:sldMkLst>
          <pc:docMk/>
          <pc:sldMk cId="3305961332" sldId="316"/>
        </pc:sldMkLst>
        <pc:spChg chg="mod">
          <ac:chgData name="De Pooter Marijn" userId="634ff10e-5ce1-4de2-b291-de73628c3d81" providerId="ADAL" clId="{2CF8229D-1B4D-4D62-AAFC-65D55CAEB974}" dt="2020-03-21T21:28:37.542" v="628" actId="20577"/>
          <ac:spMkLst>
            <pc:docMk/>
            <pc:sldMk cId="3305961332" sldId="316"/>
            <ac:spMk id="3" creationId="{7F4700A6-B6D4-4006-BA3A-D777E52C9059}"/>
          </ac:spMkLst>
        </pc:spChg>
      </pc:sldChg>
      <pc:sldChg chg="addSp modSp add modAnim">
        <pc:chgData name="De Pooter Marijn" userId="634ff10e-5ce1-4de2-b291-de73628c3d81" providerId="ADAL" clId="{2CF8229D-1B4D-4D62-AAFC-65D55CAEB974}" dt="2020-03-21T21:41:04.536" v="1075"/>
        <pc:sldMkLst>
          <pc:docMk/>
          <pc:sldMk cId="2283395343" sldId="317"/>
        </pc:sldMkLst>
        <pc:spChg chg="mod">
          <ac:chgData name="De Pooter Marijn" userId="634ff10e-5ce1-4de2-b291-de73628c3d81" providerId="ADAL" clId="{2CF8229D-1B4D-4D62-AAFC-65D55CAEB974}" dt="2020-03-21T21:40:32.757" v="1072" actId="20577"/>
          <ac:spMkLst>
            <pc:docMk/>
            <pc:sldMk cId="2283395343" sldId="317"/>
            <ac:spMk id="3" creationId="{7F4700A6-B6D4-4006-BA3A-D777E52C9059}"/>
          </ac:spMkLst>
        </pc:spChg>
        <pc:graphicFrameChg chg="add mod modGraphic">
          <ac:chgData name="De Pooter Marijn" userId="634ff10e-5ce1-4de2-b291-de73628c3d81" providerId="ADAL" clId="{2CF8229D-1B4D-4D62-AAFC-65D55CAEB974}" dt="2020-03-21T21:40:22.992" v="1071" actId="1076"/>
          <ac:graphicFrameMkLst>
            <pc:docMk/>
            <pc:sldMk cId="2283395343" sldId="317"/>
            <ac:graphicFrameMk id="5" creationId="{B558E354-4345-40F2-BAE8-3491CF1AD36E}"/>
          </ac:graphicFrameMkLst>
        </pc:graphicFrameChg>
      </pc:sldChg>
    </pc:docChg>
  </pc:docChgLst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680E4633-5F68-46B1-9C82-96A6185D0D7B}"/>
    <pc:docChg chg="undo redo custSel addSld delSld modSld sldOrd">
      <pc:chgData name="De Pooter Marijn" userId="634ff10e-5ce1-4de2-b291-de73628c3d81" providerId="ADAL" clId="{680E4633-5F68-46B1-9C82-96A6185D0D7B}" dt="2020-09-21T11:26:51.173" v="20137" actId="167"/>
      <pc:docMkLst>
        <pc:docMk/>
      </pc:docMkLst>
      <pc:sldChg chg="modSp mod">
        <pc:chgData name="De Pooter Marijn" userId="634ff10e-5ce1-4de2-b291-de73628c3d81" providerId="ADAL" clId="{680E4633-5F68-46B1-9C82-96A6185D0D7B}" dt="2020-09-20T15:08:56.226" v="16485" actId="27636"/>
        <pc:sldMkLst>
          <pc:docMk/>
          <pc:sldMk cId="1663148867" sldId="259"/>
        </pc:sldMkLst>
        <pc:spChg chg="mod">
          <ac:chgData name="De Pooter Marijn" userId="634ff10e-5ce1-4de2-b291-de73628c3d81" providerId="ADAL" clId="{680E4633-5F68-46B1-9C82-96A6185D0D7B}" dt="2020-09-20T15:08:56.226" v="16485" actId="27636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680E4633-5F68-46B1-9C82-96A6185D0D7B}" dt="2020-09-20T15:03:41.741" v="16315" actId="255"/>
        <pc:sldMkLst>
          <pc:docMk/>
          <pc:sldMk cId="4209867144" sldId="260"/>
        </pc:sldMkLst>
        <pc:spChg chg="mod">
          <ac:chgData name="De Pooter Marijn" userId="634ff10e-5ce1-4de2-b291-de73628c3d81" providerId="ADAL" clId="{680E4633-5F68-46B1-9C82-96A6185D0D7B}" dt="2020-09-20T15:03:41.741" v="16315" actId="255"/>
          <ac:spMkLst>
            <pc:docMk/>
            <pc:sldMk cId="4209867144" sldId="260"/>
            <ac:spMk id="2" creationId="{C8E4B304-2DE3-F24E-99A6-73CE5CA3B523}"/>
          </ac:spMkLst>
        </pc:spChg>
        <pc:spChg chg="mod">
          <ac:chgData name="De Pooter Marijn" userId="634ff10e-5ce1-4de2-b291-de73628c3d81" providerId="ADAL" clId="{680E4633-5F68-46B1-9C82-96A6185D0D7B}" dt="2020-09-20T15:03:16.257" v="16307" actId="20577"/>
          <ac:spMkLst>
            <pc:docMk/>
            <pc:sldMk cId="4209867144" sldId="260"/>
            <ac:spMk id="3" creationId="{5F04B32D-BE96-E54F-AD6E-D4120B8E2BFF}"/>
          </ac:spMkLst>
        </pc:spChg>
      </pc:sldChg>
      <pc:sldChg chg="delSp modSp mod">
        <pc:chgData name="De Pooter Marijn" userId="634ff10e-5ce1-4de2-b291-de73628c3d81" providerId="ADAL" clId="{680E4633-5F68-46B1-9C82-96A6185D0D7B}" dt="2020-09-19T19:52:53.786" v="7551" actId="20577"/>
        <pc:sldMkLst>
          <pc:docMk/>
          <pc:sldMk cId="1249248185" sldId="271"/>
        </pc:sldMkLst>
        <pc:spChg chg="mod">
          <ac:chgData name="De Pooter Marijn" userId="634ff10e-5ce1-4de2-b291-de73628c3d81" providerId="ADAL" clId="{680E4633-5F68-46B1-9C82-96A6185D0D7B}" dt="2020-09-19T14:59:26.008" v="4048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19T19:52:53.786" v="7551" actId="20577"/>
          <ac:spMkLst>
            <pc:docMk/>
            <pc:sldMk cId="1249248185" sldId="271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680E4633-5F68-46B1-9C82-96A6185D0D7B}" dt="2020-09-19T12:46:25.646" v="23" actId="478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519408456" sldId="272"/>
        </pc:sldMkLst>
      </pc:sldChg>
      <pc:sldChg chg="modSp mod">
        <pc:chgData name="De Pooter Marijn" userId="634ff10e-5ce1-4de2-b291-de73628c3d81" providerId="ADAL" clId="{680E4633-5F68-46B1-9C82-96A6185D0D7B}" dt="2020-09-19T20:20:14.965" v="7794" actId="6549"/>
        <pc:sldMkLst>
          <pc:docMk/>
          <pc:sldMk cId="3204788793" sldId="273"/>
        </pc:sldMkLst>
        <pc:spChg chg="mod">
          <ac:chgData name="De Pooter Marijn" userId="634ff10e-5ce1-4de2-b291-de73628c3d81" providerId="ADAL" clId="{680E4633-5F68-46B1-9C82-96A6185D0D7B}" dt="2020-09-19T20:20:14.965" v="7794" actId="6549"/>
          <ac:spMkLst>
            <pc:docMk/>
            <pc:sldMk cId="3204788793" sldId="273"/>
            <ac:spMk id="3" creationId="{5F04B32D-BE96-E54F-AD6E-D4120B8E2BFF}"/>
          </ac:spMkLst>
        </pc:spChg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497977832" sldId="276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3374086667" sldId="277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513872387" sldId="284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842159913" sldId="285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474709772" sldId="286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597515294" sldId="291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065570609" sldId="292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940007482" sldId="294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657621014" sldId="303"/>
        </pc:sldMkLst>
      </pc:sldChg>
      <pc:sldChg chg="modSp del mod">
        <pc:chgData name="De Pooter Marijn" userId="634ff10e-5ce1-4de2-b291-de73628c3d81" providerId="ADAL" clId="{680E4633-5F68-46B1-9C82-96A6185D0D7B}" dt="2020-09-20T14:01:28.793" v="14709" actId="47"/>
        <pc:sldMkLst>
          <pc:docMk/>
          <pc:sldMk cId="1050307132" sldId="304"/>
        </pc:sldMkLst>
        <pc:spChg chg="mod">
          <ac:chgData name="De Pooter Marijn" userId="634ff10e-5ce1-4de2-b291-de73628c3d81" providerId="ADAL" clId="{680E4633-5F68-46B1-9C82-96A6185D0D7B}" dt="2020-09-19T12:46:54.772" v="25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199951965" sldId="309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3889119266" sldId="310"/>
        </pc:sldMkLst>
      </pc:sldChg>
      <pc:sldChg chg="modSp del mod">
        <pc:chgData name="De Pooter Marijn" userId="634ff10e-5ce1-4de2-b291-de73628c3d81" providerId="ADAL" clId="{680E4633-5F68-46B1-9C82-96A6185D0D7B}" dt="2020-09-20T14:01:28.793" v="14709" actId="47"/>
        <pc:sldMkLst>
          <pc:docMk/>
          <pc:sldMk cId="2511425471" sldId="311"/>
        </pc:sldMkLst>
        <pc:spChg chg="mod">
          <ac:chgData name="De Pooter Marijn" userId="634ff10e-5ce1-4de2-b291-de73628c3d81" providerId="ADAL" clId="{680E4633-5F68-46B1-9C82-96A6185D0D7B}" dt="2020-09-19T12:46:54.780" v="26" actId="27636"/>
          <ac:spMkLst>
            <pc:docMk/>
            <pc:sldMk cId="2511425471" sldId="311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680E4633-5F68-46B1-9C82-96A6185D0D7B}" dt="2020-09-20T14:01:28.793" v="14709" actId="47"/>
        <pc:sldMkLst>
          <pc:docMk/>
          <pc:sldMk cId="758111458" sldId="313"/>
        </pc:sldMkLst>
      </pc:sldChg>
      <pc:sldChg chg="del">
        <pc:chgData name="De Pooter Marijn" userId="634ff10e-5ce1-4de2-b291-de73628c3d81" providerId="ADAL" clId="{680E4633-5F68-46B1-9C82-96A6185D0D7B}" dt="2020-09-19T14:59:30.984" v="4049" actId="2696"/>
        <pc:sldMkLst>
          <pc:docMk/>
          <pc:sldMk cId="375582199" sldId="314"/>
        </pc:sldMkLst>
      </pc:sldChg>
      <pc:sldChg chg="modSp del mod modAnim">
        <pc:chgData name="De Pooter Marijn" userId="634ff10e-5ce1-4de2-b291-de73628c3d81" providerId="ADAL" clId="{680E4633-5F68-46B1-9C82-96A6185D0D7B}" dt="2020-09-19T14:30:56.083" v="3010" actId="2696"/>
        <pc:sldMkLst>
          <pc:docMk/>
          <pc:sldMk cId="3494224981" sldId="315"/>
        </pc:sldMkLst>
        <pc:spChg chg="mod">
          <ac:chgData name="De Pooter Marijn" userId="634ff10e-5ce1-4de2-b291-de73628c3d81" providerId="ADAL" clId="{680E4633-5F68-46B1-9C82-96A6185D0D7B}" dt="2020-09-19T13:40:05.519" v="870" actId="404"/>
          <ac:spMkLst>
            <pc:docMk/>
            <pc:sldMk cId="3494224981" sldId="315"/>
            <ac:spMk id="3" creationId="{7F4700A6-B6D4-4006-BA3A-D777E52C9059}"/>
          </ac:spMkLst>
        </pc:spChg>
      </pc:sldChg>
      <pc:sldChg chg="addSp modSp mod modAnim modNotesTx">
        <pc:chgData name="De Pooter Marijn" userId="634ff10e-5ce1-4de2-b291-de73628c3d81" providerId="ADAL" clId="{680E4633-5F68-46B1-9C82-96A6185D0D7B}" dt="2020-09-19T18:40:59.951" v="5060" actId="20577"/>
        <pc:sldMkLst>
          <pc:docMk/>
          <pc:sldMk cId="3305961332" sldId="316"/>
        </pc:sldMkLst>
        <pc:spChg chg="mod">
          <ac:chgData name="De Pooter Marijn" userId="634ff10e-5ce1-4de2-b291-de73628c3d81" providerId="ADAL" clId="{680E4633-5F68-46B1-9C82-96A6185D0D7B}" dt="2020-09-19T18:19:07.618" v="4601" actId="20577"/>
          <ac:spMkLst>
            <pc:docMk/>
            <pc:sldMk cId="3305961332" sldId="316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8:40:59.951" v="5060" actId="20577"/>
          <ac:spMkLst>
            <pc:docMk/>
            <pc:sldMk cId="3305961332" sldId="316"/>
            <ac:spMk id="3" creationId="{7F4700A6-B6D4-4006-BA3A-D777E52C9059}"/>
          </ac:spMkLst>
        </pc:spChg>
        <pc:picChg chg="add mod modCrop">
          <ac:chgData name="De Pooter Marijn" userId="634ff10e-5ce1-4de2-b291-de73628c3d81" providerId="ADAL" clId="{680E4633-5F68-46B1-9C82-96A6185D0D7B}" dt="2020-09-19T15:46:02.888" v="4564" actId="1076"/>
          <ac:picMkLst>
            <pc:docMk/>
            <pc:sldMk cId="3305961332" sldId="316"/>
            <ac:picMk id="5" creationId="{EAF5599D-460E-43FF-A5A9-FE413D3A2D57}"/>
          </ac:picMkLst>
        </pc:picChg>
      </pc:sldChg>
      <pc:sldChg chg="modSp add del mod modAnim modNotesTx">
        <pc:chgData name="De Pooter Marijn" userId="634ff10e-5ce1-4de2-b291-de73628c3d81" providerId="ADAL" clId="{680E4633-5F68-46B1-9C82-96A6185D0D7B}" dt="2020-09-21T10:41:46.096" v="20057"/>
        <pc:sldMkLst>
          <pc:docMk/>
          <pc:sldMk cId="2283395343" sldId="317"/>
        </pc:sldMkLst>
        <pc:spChg chg="mod">
          <ac:chgData name="De Pooter Marijn" userId="634ff10e-5ce1-4de2-b291-de73628c3d81" providerId="ADAL" clId="{680E4633-5F68-46B1-9C82-96A6185D0D7B}" dt="2020-09-19T19:13:14.465" v="6748" actId="20577"/>
          <ac:spMkLst>
            <pc:docMk/>
            <pc:sldMk cId="2283395343" sldId="317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9:14:23.563" v="6782" actId="20577"/>
          <ac:spMkLst>
            <pc:docMk/>
            <pc:sldMk cId="2283395343" sldId="317"/>
            <ac:spMk id="3" creationId="{7F4700A6-B6D4-4006-BA3A-D777E52C9059}"/>
          </ac:spMkLst>
        </pc:spChg>
        <pc:graphicFrameChg chg="mod modGraphic">
          <ac:chgData name="De Pooter Marijn" userId="634ff10e-5ce1-4de2-b291-de73628c3d81" providerId="ADAL" clId="{680E4633-5F68-46B1-9C82-96A6185D0D7B}" dt="2020-09-19T20:09:32.632" v="7597" actId="122"/>
          <ac:graphicFrameMkLst>
            <pc:docMk/>
            <pc:sldMk cId="2283395343" sldId="317"/>
            <ac:graphicFrameMk id="5" creationId="{B558E354-4345-40F2-BAE8-3491CF1AD36E}"/>
          </ac:graphicFrameMkLst>
        </pc:graphicFrameChg>
      </pc:sldChg>
      <pc:sldChg chg="addSp delSp modSp add mod modAnim">
        <pc:chgData name="De Pooter Marijn" userId="634ff10e-5ce1-4de2-b291-de73628c3d81" providerId="ADAL" clId="{680E4633-5F68-46B1-9C82-96A6185D0D7B}" dt="2020-09-21T10:41:28.374" v="20055"/>
        <pc:sldMkLst>
          <pc:docMk/>
          <pc:sldMk cId="3318541268" sldId="318"/>
        </pc:sldMkLst>
        <pc:spChg chg="mod">
          <ac:chgData name="De Pooter Marijn" userId="634ff10e-5ce1-4de2-b291-de73628c3d81" providerId="ADAL" clId="{680E4633-5F68-46B1-9C82-96A6185D0D7B}" dt="2020-09-19T19:08:21.606" v="6631" actId="20577"/>
          <ac:spMkLst>
            <pc:docMk/>
            <pc:sldMk cId="3318541268" sldId="318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3:40:17.748" v="871" actId="404"/>
          <ac:spMkLst>
            <pc:docMk/>
            <pc:sldMk cId="3318541268" sldId="318"/>
            <ac:spMk id="3" creationId="{7F4700A6-B6D4-4006-BA3A-D777E52C9059}"/>
          </ac:spMkLst>
        </pc:spChg>
        <pc:picChg chg="add del mod">
          <ac:chgData name="De Pooter Marijn" userId="634ff10e-5ce1-4de2-b291-de73628c3d81" providerId="ADAL" clId="{680E4633-5F68-46B1-9C82-96A6185D0D7B}" dt="2020-09-19T13:40:24.259" v="872" actId="1076"/>
          <ac:picMkLst>
            <pc:docMk/>
            <pc:sldMk cId="3318541268" sldId="318"/>
            <ac:picMk id="5" creationId="{A1EAAF11-C059-4D9B-AE8C-B9604EEE5AA9}"/>
          </ac:picMkLst>
        </pc:picChg>
        <pc:picChg chg="add del mod">
          <ac:chgData name="De Pooter Marijn" userId="634ff10e-5ce1-4de2-b291-de73628c3d81" providerId="ADAL" clId="{680E4633-5F68-46B1-9C82-96A6185D0D7B}" dt="2020-09-19T12:53:15.772" v="384" actId="22"/>
          <ac:picMkLst>
            <pc:docMk/>
            <pc:sldMk cId="3318541268" sldId="318"/>
            <ac:picMk id="8" creationId="{3A15D4CD-2D75-496C-B7C8-197CBC5C1079}"/>
          </ac:picMkLst>
        </pc:picChg>
      </pc:sldChg>
      <pc:sldChg chg="addSp delSp modSp add mod modAnim modNotesTx">
        <pc:chgData name="De Pooter Marijn" userId="634ff10e-5ce1-4de2-b291-de73628c3d81" providerId="ADAL" clId="{680E4633-5F68-46B1-9C82-96A6185D0D7B}" dt="2020-09-19T19:08:47.485" v="6632" actId="14100"/>
        <pc:sldMkLst>
          <pc:docMk/>
          <pc:sldMk cId="2317051870" sldId="319"/>
        </pc:sldMkLst>
        <pc:spChg chg="mod">
          <ac:chgData name="De Pooter Marijn" userId="634ff10e-5ce1-4de2-b291-de73628c3d81" providerId="ADAL" clId="{680E4633-5F68-46B1-9C82-96A6185D0D7B}" dt="2020-09-19T18:19:31.521" v="4628" actId="20577"/>
          <ac:spMkLst>
            <pc:docMk/>
            <pc:sldMk cId="2317051870" sldId="319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9:05:51.508" v="6538" actId="255"/>
          <ac:spMkLst>
            <pc:docMk/>
            <pc:sldMk cId="2317051870" sldId="319"/>
            <ac:spMk id="3" creationId="{7F4700A6-B6D4-4006-BA3A-D777E52C9059}"/>
          </ac:spMkLst>
        </pc:spChg>
        <pc:spChg chg="add del mod">
          <ac:chgData name="De Pooter Marijn" userId="634ff10e-5ce1-4de2-b291-de73628c3d81" providerId="ADAL" clId="{680E4633-5F68-46B1-9C82-96A6185D0D7B}" dt="2020-09-19T13:51:50.394" v="1215" actId="478"/>
          <ac:spMkLst>
            <pc:docMk/>
            <pc:sldMk cId="2317051870" sldId="319"/>
            <ac:spMk id="8" creationId="{3207607B-B676-47ED-8E3D-9E727C7D29E6}"/>
          </ac:spMkLst>
        </pc:spChg>
        <pc:spChg chg="add del mod">
          <ac:chgData name="De Pooter Marijn" userId="634ff10e-5ce1-4de2-b291-de73628c3d81" providerId="ADAL" clId="{680E4633-5F68-46B1-9C82-96A6185D0D7B}" dt="2020-09-19T19:01:15.024" v="6112" actId="478"/>
          <ac:spMkLst>
            <pc:docMk/>
            <pc:sldMk cId="2317051870" sldId="319"/>
            <ac:spMk id="15" creationId="{2BBE158B-76A5-4EC4-BE41-8A6AD9F67F8F}"/>
          </ac:spMkLst>
        </pc:spChg>
        <pc:spChg chg="add del mod">
          <ac:chgData name="De Pooter Marijn" userId="634ff10e-5ce1-4de2-b291-de73628c3d81" providerId="ADAL" clId="{680E4633-5F68-46B1-9C82-96A6185D0D7B}" dt="2020-09-19T19:01:17.984" v="6116" actId="478"/>
          <ac:spMkLst>
            <pc:docMk/>
            <pc:sldMk cId="2317051870" sldId="319"/>
            <ac:spMk id="18" creationId="{2A812B19-1EBD-4902-80B8-A5A1F9436B40}"/>
          </ac:spMkLst>
        </pc:spChg>
        <pc:spChg chg="add del mod">
          <ac:chgData name="De Pooter Marijn" userId="634ff10e-5ce1-4de2-b291-de73628c3d81" providerId="ADAL" clId="{680E4633-5F68-46B1-9C82-96A6185D0D7B}" dt="2020-09-19T19:01:19.696" v="6117" actId="478"/>
          <ac:spMkLst>
            <pc:docMk/>
            <pc:sldMk cId="2317051870" sldId="319"/>
            <ac:spMk id="20" creationId="{50A1A694-69D5-4C9A-B668-B5059C61479D}"/>
          </ac:spMkLst>
        </pc:spChg>
        <pc:spChg chg="add del mod">
          <ac:chgData name="De Pooter Marijn" userId="634ff10e-5ce1-4de2-b291-de73628c3d81" providerId="ADAL" clId="{680E4633-5F68-46B1-9C82-96A6185D0D7B}" dt="2020-09-19T19:01:21.327" v="6118" actId="478"/>
          <ac:spMkLst>
            <pc:docMk/>
            <pc:sldMk cId="2317051870" sldId="319"/>
            <ac:spMk id="22" creationId="{5FB3C58C-CD73-4BB1-9C47-AFBEE44064E0}"/>
          </ac:spMkLst>
        </pc:spChg>
        <pc:picChg chg="del">
          <ac:chgData name="De Pooter Marijn" userId="634ff10e-5ce1-4de2-b291-de73628c3d81" providerId="ADAL" clId="{680E4633-5F68-46B1-9C82-96A6185D0D7B}" dt="2020-09-19T13:08:52.751" v="548" actId="478"/>
          <ac:picMkLst>
            <pc:docMk/>
            <pc:sldMk cId="2317051870" sldId="319"/>
            <ac:picMk id="5" creationId="{EAF5599D-460E-43FF-A5A9-FE413D3A2D57}"/>
          </ac:picMkLst>
        </pc:picChg>
        <pc:picChg chg="add del mod">
          <ac:chgData name="De Pooter Marijn" userId="634ff10e-5ce1-4de2-b291-de73628c3d81" providerId="ADAL" clId="{680E4633-5F68-46B1-9C82-96A6185D0D7B}" dt="2020-09-19T19:01:16.187" v="6114" actId="478"/>
          <ac:picMkLst>
            <pc:docMk/>
            <pc:sldMk cId="2317051870" sldId="319"/>
            <ac:picMk id="7" creationId="{59F82A39-AC18-4B3A-BAEC-0DD67DF54C78}"/>
          </ac:picMkLst>
        </pc:picChg>
        <pc:picChg chg="add del mod modCrop">
          <ac:chgData name="De Pooter Marijn" userId="634ff10e-5ce1-4de2-b291-de73628c3d81" providerId="ADAL" clId="{680E4633-5F68-46B1-9C82-96A6185D0D7B}" dt="2020-09-19T19:01:13.870" v="6111" actId="478"/>
          <ac:picMkLst>
            <pc:docMk/>
            <pc:sldMk cId="2317051870" sldId="319"/>
            <ac:picMk id="10" creationId="{40A17B95-9D19-4F70-B236-DC27256A3637}"/>
          </ac:picMkLst>
        </pc:picChg>
        <pc:picChg chg="add del mod">
          <ac:chgData name="De Pooter Marijn" userId="634ff10e-5ce1-4de2-b291-de73628c3d81" providerId="ADAL" clId="{680E4633-5F68-46B1-9C82-96A6185D0D7B}" dt="2020-09-19T19:02:00.404" v="6176" actId="478"/>
          <ac:picMkLst>
            <pc:docMk/>
            <pc:sldMk cId="2317051870" sldId="319"/>
            <ac:picMk id="24" creationId="{5BCE3CC6-3CE1-4CEB-A7EA-B9FD27AD7A07}"/>
          </ac:picMkLst>
        </pc:picChg>
        <pc:picChg chg="add mod">
          <ac:chgData name="De Pooter Marijn" userId="634ff10e-5ce1-4de2-b291-de73628c3d81" providerId="ADAL" clId="{680E4633-5F68-46B1-9C82-96A6185D0D7B}" dt="2020-09-19T19:08:47.485" v="6632" actId="14100"/>
          <ac:picMkLst>
            <pc:docMk/>
            <pc:sldMk cId="2317051870" sldId="319"/>
            <ac:picMk id="26" creationId="{75FDF068-1DDE-4096-AAE4-DD2500186EB0}"/>
          </ac:picMkLst>
        </pc:picChg>
        <pc:cxnChg chg="add del mod">
          <ac:chgData name="De Pooter Marijn" userId="634ff10e-5ce1-4de2-b291-de73628c3d81" providerId="ADAL" clId="{680E4633-5F68-46B1-9C82-96A6185D0D7B}" dt="2020-09-19T19:01:15.393" v="6113" actId="478"/>
          <ac:cxnSpMkLst>
            <pc:docMk/>
            <pc:sldMk cId="2317051870" sldId="319"/>
            <ac:cxnSpMk id="12" creationId="{CF853879-C608-423C-A184-011BBFCB64E1}"/>
          </ac:cxnSpMkLst>
        </pc:cxnChg>
        <pc:cxnChg chg="add del mod">
          <ac:chgData name="De Pooter Marijn" userId="634ff10e-5ce1-4de2-b291-de73628c3d81" providerId="ADAL" clId="{680E4633-5F68-46B1-9C82-96A6185D0D7B}" dt="2020-09-19T19:01:17.289" v="6115" actId="478"/>
          <ac:cxnSpMkLst>
            <pc:docMk/>
            <pc:sldMk cId="2317051870" sldId="319"/>
            <ac:cxnSpMk id="14" creationId="{16743A20-F368-44F6-BAFC-6E297BDB7EE3}"/>
          </ac:cxnSpMkLst>
        </pc:cxnChg>
      </pc:sldChg>
      <pc:sldChg chg="addSp delSp modSp add mod ord modAnim modNotesTx">
        <pc:chgData name="De Pooter Marijn" userId="634ff10e-5ce1-4de2-b291-de73628c3d81" providerId="ADAL" clId="{680E4633-5F68-46B1-9C82-96A6185D0D7B}" dt="2020-09-19T20:08:51.005" v="7580" actId="20577"/>
        <pc:sldMkLst>
          <pc:docMk/>
          <pc:sldMk cId="180816094" sldId="320"/>
        </pc:sldMkLst>
        <pc:spChg chg="mod">
          <ac:chgData name="De Pooter Marijn" userId="634ff10e-5ce1-4de2-b291-de73628c3d81" providerId="ADAL" clId="{680E4633-5F68-46B1-9C82-96A6185D0D7B}" dt="2020-09-19T18:37:39.068" v="4779" actId="20577"/>
          <ac:spMkLst>
            <pc:docMk/>
            <pc:sldMk cId="180816094" sldId="320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8:37:43.837" v="4780" actId="6549"/>
          <ac:spMkLst>
            <pc:docMk/>
            <pc:sldMk cId="180816094" sldId="320"/>
            <ac:spMk id="3" creationId="{7F4700A6-B6D4-4006-BA3A-D777E52C9059}"/>
          </ac:spMkLst>
        </pc:spChg>
        <pc:spChg chg="add mod">
          <ac:chgData name="De Pooter Marijn" userId="634ff10e-5ce1-4de2-b291-de73628c3d81" providerId="ADAL" clId="{680E4633-5F68-46B1-9C82-96A6185D0D7B}" dt="2020-09-19T14:35:27.409" v="3154" actId="20577"/>
          <ac:spMkLst>
            <pc:docMk/>
            <pc:sldMk cId="180816094" sldId="320"/>
            <ac:spMk id="10" creationId="{919AE373-8F07-45FE-8B87-B95AA372BCA3}"/>
          </ac:spMkLst>
        </pc:spChg>
        <pc:spChg chg="add mod">
          <ac:chgData name="De Pooter Marijn" userId="634ff10e-5ce1-4de2-b291-de73628c3d81" providerId="ADAL" clId="{680E4633-5F68-46B1-9C82-96A6185D0D7B}" dt="2020-09-19T14:27:43.583" v="2866" actId="692"/>
          <ac:spMkLst>
            <pc:docMk/>
            <pc:sldMk cId="180816094" sldId="320"/>
            <ac:spMk id="11" creationId="{CD395A8C-0DEF-4AD2-B6CF-A0290C0754A5}"/>
          </ac:spMkLst>
        </pc:spChg>
        <pc:spChg chg="mod">
          <ac:chgData name="De Pooter Marijn" userId="634ff10e-5ce1-4de2-b291-de73628c3d81" providerId="ADAL" clId="{680E4633-5F68-46B1-9C82-96A6185D0D7B}" dt="2020-09-19T20:08:51.005" v="7580" actId="20577"/>
          <ac:spMkLst>
            <pc:docMk/>
            <pc:sldMk cId="180816094" sldId="320"/>
            <ac:spMk id="16" creationId="{349A98BA-BA1D-4C92-9C07-0B446A11B305}"/>
          </ac:spMkLst>
        </pc:spChg>
        <pc:spChg chg="mod">
          <ac:chgData name="De Pooter Marijn" userId="634ff10e-5ce1-4de2-b291-de73628c3d81" providerId="ADAL" clId="{680E4633-5F68-46B1-9C82-96A6185D0D7B}" dt="2020-09-19T14:27:51.908" v="2868" actId="692"/>
          <ac:spMkLst>
            <pc:docMk/>
            <pc:sldMk cId="180816094" sldId="320"/>
            <ac:spMk id="17" creationId="{39A117AB-9D82-4652-BB74-5BEEB61A19BF}"/>
          </ac:spMkLst>
        </pc:spChg>
        <pc:spChg chg="add del mod">
          <ac:chgData name="De Pooter Marijn" userId="634ff10e-5ce1-4de2-b291-de73628c3d81" providerId="ADAL" clId="{680E4633-5F68-46B1-9C82-96A6185D0D7B}" dt="2020-09-19T14:27:20.249" v="2862" actId="22"/>
          <ac:spMkLst>
            <pc:docMk/>
            <pc:sldMk cId="180816094" sldId="320"/>
            <ac:spMk id="19" creationId="{4FC877A7-697A-4295-AF73-15D93BF2AAE7}"/>
          </ac:spMkLst>
        </pc:spChg>
        <pc:spChg chg="mod">
          <ac:chgData name="De Pooter Marijn" userId="634ff10e-5ce1-4de2-b291-de73628c3d81" providerId="ADAL" clId="{680E4633-5F68-46B1-9C82-96A6185D0D7B}" dt="2020-09-19T14:39:20.190" v="3318" actId="14100"/>
          <ac:spMkLst>
            <pc:docMk/>
            <pc:sldMk cId="180816094" sldId="320"/>
            <ac:spMk id="21" creationId="{66DBFEDD-2986-4840-B991-B5954644D63C}"/>
          </ac:spMkLst>
        </pc:spChg>
        <pc:spChg chg="mod">
          <ac:chgData name="De Pooter Marijn" userId="634ff10e-5ce1-4de2-b291-de73628c3d81" providerId="ADAL" clId="{680E4633-5F68-46B1-9C82-96A6185D0D7B}" dt="2020-09-19T14:39:38.192" v="3319" actId="14100"/>
          <ac:spMkLst>
            <pc:docMk/>
            <pc:sldMk cId="180816094" sldId="320"/>
            <ac:spMk id="22" creationId="{D7B9938E-D0A0-43FB-8F23-428BEC302B84}"/>
          </ac:spMkLst>
        </pc:spChg>
        <pc:grpChg chg="add mod">
          <ac:chgData name="De Pooter Marijn" userId="634ff10e-5ce1-4de2-b291-de73628c3d81" providerId="ADAL" clId="{680E4633-5F68-46B1-9C82-96A6185D0D7B}" dt="2020-09-19T18:37:54.494" v="4799" actId="1035"/>
          <ac:grpSpMkLst>
            <pc:docMk/>
            <pc:sldMk cId="180816094" sldId="320"/>
            <ac:grpSpMk id="12" creationId="{728EF6A9-BBE4-47A7-8B63-253B5C582940}"/>
          </ac:grpSpMkLst>
        </pc:grpChg>
        <pc:grpChg chg="add mod">
          <ac:chgData name="De Pooter Marijn" userId="634ff10e-5ce1-4de2-b291-de73628c3d81" providerId="ADAL" clId="{680E4633-5F68-46B1-9C82-96A6185D0D7B}" dt="2020-09-19T18:37:54.494" v="4799" actId="1035"/>
          <ac:grpSpMkLst>
            <pc:docMk/>
            <pc:sldMk cId="180816094" sldId="320"/>
            <ac:grpSpMk id="15" creationId="{E81A4C52-1C9D-4168-B759-A385B7C038A8}"/>
          </ac:grpSpMkLst>
        </pc:grpChg>
        <pc:grpChg chg="add mod">
          <ac:chgData name="De Pooter Marijn" userId="634ff10e-5ce1-4de2-b291-de73628c3d81" providerId="ADAL" clId="{680E4633-5F68-46B1-9C82-96A6185D0D7B}" dt="2020-09-19T18:37:54.494" v="4799" actId="1035"/>
          <ac:grpSpMkLst>
            <pc:docMk/>
            <pc:sldMk cId="180816094" sldId="320"/>
            <ac:grpSpMk id="20" creationId="{E5C00355-AA05-4C63-A900-46A177F76A5C}"/>
          </ac:grpSpMkLst>
        </pc:grpChg>
        <pc:picChg chg="del">
          <ac:chgData name="De Pooter Marijn" userId="634ff10e-5ce1-4de2-b291-de73628c3d81" providerId="ADAL" clId="{680E4633-5F68-46B1-9C82-96A6185D0D7B}" dt="2020-09-19T13:29:01.671" v="831" actId="478"/>
          <ac:picMkLst>
            <pc:docMk/>
            <pc:sldMk cId="180816094" sldId="320"/>
            <ac:picMk id="5" creationId="{EAF5599D-460E-43FF-A5A9-FE413D3A2D57}"/>
          </ac:picMkLst>
        </pc:picChg>
        <pc:picChg chg="add del mod">
          <ac:chgData name="De Pooter Marijn" userId="634ff10e-5ce1-4de2-b291-de73628c3d81" providerId="ADAL" clId="{680E4633-5F68-46B1-9C82-96A6185D0D7B}" dt="2020-09-19T13:35:21.346" v="835" actId="478"/>
          <ac:picMkLst>
            <pc:docMk/>
            <pc:sldMk cId="180816094" sldId="320"/>
            <ac:picMk id="7" creationId="{353F2614-B736-4B7B-8290-1C90CC2B808A}"/>
          </ac:picMkLst>
        </pc:picChg>
        <pc:picChg chg="add del mod modCrop">
          <ac:chgData name="De Pooter Marijn" userId="634ff10e-5ce1-4de2-b291-de73628c3d81" providerId="ADAL" clId="{680E4633-5F68-46B1-9C82-96A6185D0D7B}" dt="2020-09-19T14:22:47.334" v="2737" actId="478"/>
          <ac:picMkLst>
            <pc:docMk/>
            <pc:sldMk cId="180816094" sldId="320"/>
            <ac:picMk id="9" creationId="{33A33781-69BE-4164-A4B2-DA13795E9446}"/>
          </ac:picMkLst>
        </pc:picChg>
        <pc:picChg chg="add del mod ord modCrop">
          <ac:chgData name="De Pooter Marijn" userId="634ff10e-5ce1-4de2-b291-de73628c3d81" providerId="ADAL" clId="{680E4633-5F68-46B1-9C82-96A6185D0D7B}" dt="2020-09-19T18:29:31.535" v="4718" actId="478"/>
          <ac:picMkLst>
            <pc:docMk/>
            <pc:sldMk cId="180816094" sldId="320"/>
            <ac:picMk id="14" creationId="{757092FC-9AA7-4960-89EE-EAFBE33EBEC1}"/>
          </ac:picMkLst>
        </pc:picChg>
        <pc:picChg chg="add del mod">
          <ac:chgData name="De Pooter Marijn" userId="634ff10e-5ce1-4de2-b291-de73628c3d81" providerId="ADAL" clId="{680E4633-5F68-46B1-9C82-96A6185D0D7B}" dt="2020-09-19T18:31:02.281" v="4722" actId="478"/>
          <ac:picMkLst>
            <pc:docMk/>
            <pc:sldMk cId="180816094" sldId="320"/>
            <ac:picMk id="24" creationId="{67627D9E-F3B6-414A-A512-5DFCA68E0BA9}"/>
          </ac:picMkLst>
        </pc:picChg>
        <pc:picChg chg="add mod">
          <ac:chgData name="De Pooter Marijn" userId="634ff10e-5ce1-4de2-b291-de73628c3d81" providerId="ADAL" clId="{680E4633-5F68-46B1-9C82-96A6185D0D7B}" dt="2020-09-19T19:10:06.533" v="6635" actId="692"/>
          <ac:picMkLst>
            <pc:docMk/>
            <pc:sldMk cId="180816094" sldId="320"/>
            <ac:picMk id="26" creationId="{5EDB46B9-DD74-431C-8237-6851A398AAEC}"/>
          </ac:picMkLst>
        </pc:picChg>
      </pc:sldChg>
      <pc:sldChg chg="delSp add del mod">
        <pc:chgData name="De Pooter Marijn" userId="634ff10e-5ce1-4de2-b291-de73628c3d81" providerId="ADAL" clId="{680E4633-5F68-46B1-9C82-96A6185D0D7B}" dt="2020-09-19T14:14:21.604" v="2470" actId="2696"/>
        <pc:sldMkLst>
          <pc:docMk/>
          <pc:sldMk cId="3249324685" sldId="321"/>
        </pc:sldMkLst>
        <pc:picChg chg="del">
          <ac:chgData name="De Pooter Marijn" userId="634ff10e-5ce1-4de2-b291-de73628c3d81" providerId="ADAL" clId="{680E4633-5F68-46B1-9C82-96A6185D0D7B}" dt="2020-09-19T14:13:08.499" v="2389" actId="478"/>
          <ac:picMkLst>
            <pc:docMk/>
            <pc:sldMk cId="3249324685" sldId="321"/>
            <ac:picMk id="7" creationId="{59F82A39-AC18-4B3A-BAEC-0DD67DF54C78}"/>
          </ac:picMkLst>
        </pc:picChg>
      </pc:sldChg>
      <pc:sldChg chg="delSp modSp add mod ord modAnim modNotesTx">
        <pc:chgData name="De Pooter Marijn" userId="634ff10e-5ce1-4de2-b291-de73628c3d81" providerId="ADAL" clId="{680E4633-5F68-46B1-9C82-96A6185D0D7B}" dt="2020-09-19T20:08:26.310" v="7569" actId="20577"/>
        <pc:sldMkLst>
          <pc:docMk/>
          <pc:sldMk cId="3937618967" sldId="321"/>
        </pc:sldMkLst>
        <pc:spChg chg="mod">
          <ac:chgData name="De Pooter Marijn" userId="634ff10e-5ce1-4de2-b291-de73628c3d81" providerId="ADAL" clId="{680E4633-5F68-46B1-9C82-96A6185D0D7B}" dt="2020-09-19T18:39:25.890" v="4956" actId="20577"/>
          <ac:spMkLst>
            <pc:docMk/>
            <pc:sldMk cId="3937618967" sldId="321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20:08:26.310" v="7569" actId="20577"/>
          <ac:spMkLst>
            <pc:docMk/>
            <pc:sldMk cId="3937618967" sldId="321"/>
            <ac:spMk id="3" creationId="{7F4700A6-B6D4-4006-BA3A-D777E52C9059}"/>
          </ac:spMkLst>
        </pc:spChg>
        <pc:picChg chg="del">
          <ac:chgData name="De Pooter Marijn" userId="634ff10e-5ce1-4de2-b291-de73628c3d81" providerId="ADAL" clId="{680E4633-5F68-46B1-9C82-96A6185D0D7B}" dt="2020-09-19T14:32:55.278" v="3036" actId="478"/>
          <ac:picMkLst>
            <pc:docMk/>
            <pc:sldMk cId="3937618967" sldId="321"/>
            <ac:picMk id="7" creationId="{59F82A39-AC18-4B3A-BAEC-0DD67DF54C78}"/>
          </ac:picMkLst>
        </pc:picChg>
      </pc:sldChg>
      <pc:sldChg chg="modSp add del mod">
        <pc:chgData name="De Pooter Marijn" userId="634ff10e-5ce1-4de2-b291-de73628c3d81" providerId="ADAL" clId="{680E4633-5F68-46B1-9C82-96A6185D0D7B}" dt="2020-09-19T14:55:53.364" v="3883" actId="2696"/>
        <pc:sldMkLst>
          <pc:docMk/>
          <pc:sldMk cId="985478702" sldId="322"/>
        </pc:sldMkLst>
        <pc:spChg chg="mod">
          <ac:chgData name="De Pooter Marijn" userId="634ff10e-5ce1-4de2-b291-de73628c3d81" providerId="ADAL" clId="{680E4633-5F68-46B1-9C82-96A6185D0D7B}" dt="2020-09-19T14:52:20.005" v="3857" actId="14100"/>
          <ac:spMkLst>
            <pc:docMk/>
            <pc:sldMk cId="985478702" sldId="322"/>
            <ac:spMk id="3" creationId="{7F4700A6-B6D4-4006-BA3A-D777E52C9059}"/>
          </ac:spMkLst>
        </pc:spChg>
        <pc:graphicFrameChg chg="modGraphic">
          <ac:chgData name="De Pooter Marijn" userId="634ff10e-5ce1-4de2-b291-de73628c3d81" providerId="ADAL" clId="{680E4633-5F68-46B1-9C82-96A6185D0D7B}" dt="2020-09-19T14:53:00.732" v="3859"/>
          <ac:graphicFrameMkLst>
            <pc:docMk/>
            <pc:sldMk cId="985478702" sldId="322"/>
            <ac:graphicFrameMk id="5" creationId="{B558E354-4345-40F2-BAE8-3491CF1AD36E}"/>
          </ac:graphicFrameMkLst>
        </pc:graphicFrameChg>
      </pc:sldChg>
      <pc:sldChg chg="add del">
        <pc:chgData name="De Pooter Marijn" userId="634ff10e-5ce1-4de2-b291-de73628c3d81" providerId="ADAL" clId="{680E4633-5F68-46B1-9C82-96A6185D0D7B}" dt="2020-09-19T14:50:03.122" v="3754" actId="2890"/>
        <pc:sldMkLst>
          <pc:docMk/>
          <pc:sldMk cId="4025367952" sldId="322"/>
        </pc:sldMkLst>
      </pc:sldChg>
      <pc:sldChg chg="addSp modSp add mod modAnim">
        <pc:chgData name="De Pooter Marijn" userId="634ff10e-5ce1-4de2-b291-de73628c3d81" providerId="ADAL" clId="{680E4633-5F68-46B1-9C82-96A6185D0D7B}" dt="2020-09-21T10:45:42.293" v="20136"/>
        <pc:sldMkLst>
          <pc:docMk/>
          <pc:sldMk cId="1608820283" sldId="323"/>
        </pc:sldMkLst>
        <pc:spChg chg="mod">
          <ac:chgData name="De Pooter Marijn" userId="634ff10e-5ce1-4de2-b291-de73628c3d81" providerId="ADAL" clId="{680E4633-5F68-46B1-9C82-96A6185D0D7B}" dt="2020-09-19T19:31:35.980" v="7443" actId="20577"/>
          <ac:spMkLst>
            <pc:docMk/>
            <pc:sldMk cId="1608820283" sldId="323"/>
            <ac:spMk id="3" creationId="{7F4700A6-B6D4-4006-BA3A-D777E52C9059}"/>
          </ac:spMkLst>
        </pc:spChg>
        <pc:spChg chg="add mod">
          <ac:chgData name="De Pooter Marijn" userId="634ff10e-5ce1-4de2-b291-de73628c3d81" providerId="ADAL" clId="{680E4633-5F68-46B1-9C82-96A6185D0D7B}" dt="2020-09-19T19:36:29.794" v="7451" actId="207"/>
          <ac:spMkLst>
            <pc:docMk/>
            <pc:sldMk cId="1608820283" sldId="323"/>
            <ac:spMk id="4" creationId="{74FA9227-7F38-4D54-A557-706636EFBD3A}"/>
          </ac:spMkLst>
        </pc:spChg>
        <pc:spChg chg="add mod">
          <ac:chgData name="De Pooter Marijn" userId="634ff10e-5ce1-4de2-b291-de73628c3d81" providerId="ADAL" clId="{680E4633-5F68-46B1-9C82-96A6185D0D7B}" dt="2020-09-19T19:37:53.890" v="7459" actId="207"/>
          <ac:spMkLst>
            <pc:docMk/>
            <pc:sldMk cId="1608820283" sldId="323"/>
            <ac:spMk id="8" creationId="{1CA4F901-8989-429D-A412-2F05B0557995}"/>
          </ac:spMkLst>
        </pc:spChg>
        <pc:spChg chg="add mod">
          <ac:chgData name="De Pooter Marijn" userId="634ff10e-5ce1-4de2-b291-de73628c3d81" providerId="ADAL" clId="{680E4633-5F68-46B1-9C82-96A6185D0D7B}" dt="2020-09-19T19:39:47.514" v="7474" actId="465"/>
          <ac:spMkLst>
            <pc:docMk/>
            <pc:sldMk cId="1608820283" sldId="323"/>
            <ac:spMk id="10" creationId="{46169321-3F1B-40B0-8322-91E7F8A7E4ED}"/>
          </ac:spMkLst>
        </pc:spChg>
        <pc:spChg chg="add mod">
          <ac:chgData name="De Pooter Marijn" userId="634ff10e-5ce1-4de2-b291-de73628c3d81" providerId="ADAL" clId="{680E4633-5F68-46B1-9C82-96A6185D0D7B}" dt="2020-09-19T19:39:47.514" v="7474" actId="465"/>
          <ac:spMkLst>
            <pc:docMk/>
            <pc:sldMk cId="1608820283" sldId="323"/>
            <ac:spMk id="12" creationId="{A368C9D8-AEC6-4222-8AFC-7AA73254A704}"/>
          </ac:spMkLst>
        </pc:spChg>
        <pc:spChg chg="add mod">
          <ac:chgData name="De Pooter Marijn" userId="634ff10e-5ce1-4de2-b291-de73628c3d81" providerId="ADAL" clId="{680E4633-5F68-46B1-9C82-96A6185D0D7B}" dt="2020-09-19T19:39:47.514" v="7474" actId="465"/>
          <ac:spMkLst>
            <pc:docMk/>
            <pc:sldMk cId="1608820283" sldId="323"/>
            <ac:spMk id="14" creationId="{6302C54F-87C5-44BC-930C-558DD998C129}"/>
          </ac:spMkLst>
        </pc:spChg>
        <pc:spChg chg="add mod">
          <ac:chgData name="De Pooter Marijn" userId="634ff10e-5ce1-4de2-b291-de73628c3d81" providerId="ADAL" clId="{680E4633-5F68-46B1-9C82-96A6185D0D7B}" dt="2020-09-19T19:39:47.514" v="7474" actId="465"/>
          <ac:spMkLst>
            <pc:docMk/>
            <pc:sldMk cId="1608820283" sldId="323"/>
            <ac:spMk id="16" creationId="{C3E0A2BA-37D0-4FA4-8900-5D504B6CE716}"/>
          </ac:spMkLst>
        </pc:spChg>
        <pc:spChg chg="add mod">
          <ac:chgData name="De Pooter Marijn" userId="634ff10e-5ce1-4de2-b291-de73628c3d81" providerId="ADAL" clId="{680E4633-5F68-46B1-9C82-96A6185D0D7B}" dt="2020-09-19T19:39:47.514" v="7474" actId="465"/>
          <ac:spMkLst>
            <pc:docMk/>
            <pc:sldMk cId="1608820283" sldId="323"/>
            <ac:spMk id="18" creationId="{228A018D-EE64-4EEF-95C8-1DC4B18CF844}"/>
          </ac:spMkLst>
        </pc:spChg>
        <pc:spChg chg="add mod">
          <ac:chgData name="De Pooter Marijn" userId="634ff10e-5ce1-4de2-b291-de73628c3d81" providerId="ADAL" clId="{680E4633-5F68-46B1-9C82-96A6185D0D7B}" dt="2020-09-19T19:39:38.746" v="7473" actId="1076"/>
          <ac:spMkLst>
            <pc:docMk/>
            <pc:sldMk cId="1608820283" sldId="323"/>
            <ac:spMk id="20" creationId="{DEAAC9CD-8A2D-44CD-B890-E92275AD6E42}"/>
          </ac:spMkLst>
        </pc:spChg>
        <pc:graphicFrameChg chg="mod modGraphic">
          <ac:chgData name="De Pooter Marijn" userId="634ff10e-5ce1-4de2-b291-de73628c3d81" providerId="ADAL" clId="{680E4633-5F68-46B1-9C82-96A6185D0D7B}" dt="2020-09-19T20:09:22.104" v="7595" actId="122"/>
          <ac:graphicFrameMkLst>
            <pc:docMk/>
            <pc:sldMk cId="1608820283" sldId="323"/>
            <ac:graphicFrameMk id="5" creationId="{B558E354-4345-40F2-BAE8-3491CF1AD36E}"/>
          </ac:graphicFrameMkLst>
        </pc:graphicFrameChg>
      </pc:sldChg>
      <pc:sldChg chg="addSp modSp add mod ord modAnim">
        <pc:chgData name="De Pooter Marijn" userId="634ff10e-5ce1-4de2-b291-de73628c3d81" providerId="ADAL" clId="{680E4633-5F68-46B1-9C82-96A6185D0D7B}" dt="2020-09-21T10:42:02.558" v="20063"/>
        <pc:sldMkLst>
          <pc:docMk/>
          <pc:sldMk cId="509725270" sldId="324"/>
        </pc:sldMkLst>
        <pc:spChg chg="mod">
          <ac:chgData name="De Pooter Marijn" userId="634ff10e-5ce1-4de2-b291-de73628c3d81" providerId="ADAL" clId="{680E4633-5F68-46B1-9C82-96A6185D0D7B}" dt="2020-09-19T15:00:26.219" v="4069" actId="20577"/>
          <ac:spMkLst>
            <pc:docMk/>
            <pc:sldMk cId="50972527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19T20:19:07.059" v="7776" actId="20577"/>
          <ac:spMkLst>
            <pc:docMk/>
            <pc:sldMk cId="509725270" sldId="32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680E4633-5F68-46B1-9C82-96A6185D0D7B}" dt="2020-09-19T21:07:05.112" v="8947" actId="20577"/>
          <ac:spMkLst>
            <pc:docMk/>
            <pc:sldMk cId="509725270" sldId="324"/>
            <ac:spMk id="5" creationId="{8B624310-DEF5-4141-B7BD-1806784F819E}"/>
          </ac:spMkLst>
        </pc:spChg>
        <pc:spChg chg="add mod">
          <ac:chgData name="De Pooter Marijn" userId="634ff10e-5ce1-4de2-b291-de73628c3d81" providerId="ADAL" clId="{680E4633-5F68-46B1-9C82-96A6185D0D7B}" dt="2020-09-19T21:07:13.968" v="8949" actId="20577"/>
          <ac:spMkLst>
            <pc:docMk/>
            <pc:sldMk cId="509725270" sldId="324"/>
            <ac:spMk id="7" creationId="{A32D2C07-BD1B-4966-9A10-D651C827AE15}"/>
          </ac:spMkLst>
        </pc:spChg>
        <pc:spChg chg="add mod">
          <ac:chgData name="De Pooter Marijn" userId="634ff10e-5ce1-4de2-b291-de73628c3d81" providerId="ADAL" clId="{680E4633-5F68-46B1-9C82-96A6185D0D7B}" dt="2020-09-19T21:07:18.502" v="8952" actId="20577"/>
          <ac:spMkLst>
            <pc:docMk/>
            <pc:sldMk cId="509725270" sldId="324"/>
            <ac:spMk id="8" creationId="{2ED552B5-E7F9-4505-8470-B8E25D40E590}"/>
          </ac:spMkLst>
        </pc:spChg>
        <pc:spChg chg="add mod">
          <ac:chgData name="De Pooter Marijn" userId="634ff10e-5ce1-4de2-b291-de73628c3d81" providerId="ADAL" clId="{680E4633-5F68-46B1-9C82-96A6185D0D7B}" dt="2020-09-19T21:35:11.751" v="9279" actId="207"/>
          <ac:spMkLst>
            <pc:docMk/>
            <pc:sldMk cId="509725270" sldId="324"/>
            <ac:spMk id="9" creationId="{C24AAECB-F56D-49F5-B4F6-250FBC768E10}"/>
          </ac:spMkLst>
        </pc:spChg>
      </pc:sldChg>
      <pc:sldChg chg="addSp delSp modSp add mod ord delAnim modAnim">
        <pc:chgData name="De Pooter Marijn" userId="634ff10e-5ce1-4de2-b291-de73628c3d81" providerId="ADAL" clId="{680E4633-5F68-46B1-9C82-96A6185D0D7B}" dt="2020-09-19T20:18:39.118" v="7742" actId="1076"/>
        <pc:sldMkLst>
          <pc:docMk/>
          <pc:sldMk cId="1475127379" sldId="325"/>
        </pc:sldMkLst>
        <pc:spChg chg="mod">
          <ac:chgData name="De Pooter Marijn" userId="634ff10e-5ce1-4de2-b291-de73628c3d81" providerId="ADAL" clId="{680E4633-5F68-46B1-9C82-96A6185D0D7B}" dt="2020-09-19T20:16:36.381" v="7719" actId="20577"/>
          <ac:spMkLst>
            <pc:docMk/>
            <pc:sldMk cId="1475127379" sldId="325"/>
            <ac:spMk id="3" creationId="{4ECABE3C-BC33-8245-822C-EE2D7505A266}"/>
          </ac:spMkLst>
        </pc:spChg>
        <pc:spChg chg="del">
          <ac:chgData name="De Pooter Marijn" userId="634ff10e-5ce1-4de2-b291-de73628c3d81" providerId="ADAL" clId="{680E4633-5F68-46B1-9C82-96A6185D0D7B}" dt="2020-09-19T15:04:41.320" v="4158" actId="478"/>
          <ac:spMkLst>
            <pc:docMk/>
            <pc:sldMk cId="1475127379" sldId="325"/>
            <ac:spMk id="5" creationId="{8B624310-DEF5-4141-B7BD-1806784F819E}"/>
          </ac:spMkLst>
        </pc:spChg>
        <pc:spChg chg="del">
          <ac:chgData name="De Pooter Marijn" userId="634ff10e-5ce1-4de2-b291-de73628c3d81" providerId="ADAL" clId="{680E4633-5F68-46B1-9C82-96A6185D0D7B}" dt="2020-09-19T15:04:43.355" v="4159" actId="478"/>
          <ac:spMkLst>
            <pc:docMk/>
            <pc:sldMk cId="1475127379" sldId="325"/>
            <ac:spMk id="7" creationId="{A32D2C07-BD1B-4966-9A10-D651C827AE15}"/>
          </ac:spMkLst>
        </pc:spChg>
        <pc:spChg chg="del">
          <ac:chgData name="De Pooter Marijn" userId="634ff10e-5ce1-4de2-b291-de73628c3d81" providerId="ADAL" clId="{680E4633-5F68-46B1-9C82-96A6185D0D7B}" dt="2020-09-19T15:04:47.409" v="4162" actId="478"/>
          <ac:spMkLst>
            <pc:docMk/>
            <pc:sldMk cId="1475127379" sldId="325"/>
            <ac:spMk id="8" creationId="{2ED552B5-E7F9-4505-8470-B8E25D40E590}"/>
          </ac:spMkLst>
        </pc:spChg>
        <pc:spChg chg="del mod">
          <ac:chgData name="De Pooter Marijn" userId="634ff10e-5ce1-4de2-b291-de73628c3d81" providerId="ADAL" clId="{680E4633-5F68-46B1-9C82-96A6185D0D7B}" dt="2020-09-19T15:04:45.611" v="4161" actId="478"/>
          <ac:spMkLst>
            <pc:docMk/>
            <pc:sldMk cId="1475127379" sldId="325"/>
            <ac:spMk id="9" creationId="{C24AAECB-F56D-49F5-B4F6-250FBC768E10}"/>
          </ac:spMkLst>
        </pc:spChg>
        <pc:spChg chg="mod">
          <ac:chgData name="De Pooter Marijn" userId="634ff10e-5ce1-4de2-b291-de73628c3d81" providerId="ADAL" clId="{680E4633-5F68-46B1-9C82-96A6185D0D7B}" dt="2020-09-19T15:05:28.643" v="4169" actId="1076"/>
          <ac:spMkLst>
            <pc:docMk/>
            <pc:sldMk cId="1475127379" sldId="325"/>
            <ac:spMk id="12" creationId="{F7EC52FF-3043-45A9-A7E2-5EB2786908F9}"/>
          </ac:spMkLst>
        </pc:spChg>
        <pc:spChg chg="mod">
          <ac:chgData name="De Pooter Marijn" userId="634ff10e-5ce1-4de2-b291-de73628c3d81" providerId="ADAL" clId="{680E4633-5F68-46B1-9C82-96A6185D0D7B}" dt="2020-09-19T15:05:28.643" v="4169" actId="1076"/>
          <ac:spMkLst>
            <pc:docMk/>
            <pc:sldMk cId="1475127379" sldId="325"/>
            <ac:spMk id="13" creationId="{32B3E28D-B157-4E4D-B60F-3AC55CF5BB4F}"/>
          </ac:spMkLst>
        </pc:spChg>
        <pc:spChg chg="mod">
          <ac:chgData name="De Pooter Marijn" userId="634ff10e-5ce1-4de2-b291-de73628c3d81" providerId="ADAL" clId="{680E4633-5F68-46B1-9C82-96A6185D0D7B}" dt="2020-09-19T15:14:19.786" v="4276" actId="1076"/>
          <ac:spMkLst>
            <pc:docMk/>
            <pc:sldMk cId="1475127379" sldId="325"/>
            <ac:spMk id="16" creationId="{3618837A-8229-471E-8D23-663B5F29C0C4}"/>
          </ac:spMkLst>
        </pc:spChg>
        <pc:spChg chg="mod">
          <ac:chgData name="De Pooter Marijn" userId="634ff10e-5ce1-4de2-b291-de73628c3d81" providerId="ADAL" clId="{680E4633-5F68-46B1-9C82-96A6185D0D7B}" dt="2020-09-19T15:14:19.786" v="4276" actId="1076"/>
          <ac:spMkLst>
            <pc:docMk/>
            <pc:sldMk cId="1475127379" sldId="325"/>
            <ac:spMk id="17" creationId="{0E2C693F-82FF-4F2C-94EF-7087C3E78B3C}"/>
          </ac:spMkLst>
        </pc:spChg>
        <pc:spChg chg="add mod">
          <ac:chgData name="De Pooter Marijn" userId="634ff10e-5ce1-4de2-b291-de73628c3d81" providerId="ADAL" clId="{680E4633-5F68-46B1-9C82-96A6185D0D7B}" dt="2020-09-19T20:18:39.118" v="7742" actId="1076"/>
          <ac:spMkLst>
            <pc:docMk/>
            <pc:sldMk cId="1475127379" sldId="325"/>
            <ac:spMk id="19" creationId="{050C2D88-2778-4158-B477-40847DBB4734}"/>
          </ac:spMkLst>
        </pc:spChg>
        <pc:spChg chg="mod">
          <ac:chgData name="De Pooter Marijn" userId="634ff10e-5ce1-4de2-b291-de73628c3d81" providerId="ADAL" clId="{680E4633-5F68-46B1-9C82-96A6185D0D7B}" dt="2020-09-19T20:15:56.725" v="7677" actId="20577"/>
          <ac:spMkLst>
            <pc:docMk/>
            <pc:sldMk cId="1475127379" sldId="325"/>
            <ac:spMk id="28" creationId="{41AA2226-4D64-4248-BDFD-3162438BCEFF}"/>
          </ac:spMkLst>
        </pc:spChg>
        <pc:spChg chg="mod">
          <ac:chgData name="De Pooter Marijn" userId="634ff10e-5ce1-4de2-b291-de73628c3d81" providerId="ADAL" clId="{680E4633-5F68-46B1-9C82-96A6185D0D7B}" dt="2020-09-19T20:15:07.682" v="7608"/>
          <ac:spMkLst>
            <pc:docMk/>
            <pc:sldMk cId="1475127379" sldId="325"/>
            <ac:spMk id="29" creationId="{F83DFC56-3364-446A-AC33-8194959EC8BD}"/>
          </ac:spMkLst>
        </pc:spChg>
        <pc:spChg chg="add mod">
          <ac:chgData name="De Pooter Marijn" userId="634ff10e-5ce1-4de2-b291-de73628c3d81" providerId="ADAL" clId="{680E4633-5F68-46B1-9C82-96A6185D0D7B}" dt="2020-09-19T20:17:01.630" v="7723" actId="1076"/>
          <ac:spMkLst>
            <pc:docMk/>
            <pc:sldMk cId="1475127379" sldId="325"/>
            <ac:spMk id="30" creationId="{C8104384-AECF-4CE2-995B-1CBBFC366138}"/>
          </ac:spMkLst>
        </pc:spChg>
        <pc:grpChg chg="add del mod">
          <ac:chgData name="De Pooter Marijn" userId="634ff10e-5ce1-4de2-b291-de73628c3d81" providerId="ADAL" clId="{680E4633-5F68-46B1-9C82-96A6185D0D7B}" dt="2020-09-19T15:06:02.727" v="4170" actId="478"/>
          <ac:grpSpMkLst>
            <pc:docMk/>
            <pc:sldMk cId="1475127379" sldId="325"/>
            <ac:grpSpMk id="11" creationId="{9034D89C-B9B4-48B3-B2AD-D45702816A15}"/>
          </ac:grpSpMkLst>
        </pc:grpChg>
        <pc:grpChg chg="add mod">
          <ac:chgData name="De Pooter Marijn" userId="634ff10e-5ce1-4de2-b291-de73628c3d81" providerId="ADAL" clId="{680E4633-5F68-46B1-9C82-96A6185D0D7B}" dt="2020-09-19T20:18:28.326" v="7739" actId="1076"/>
          <ac:grpSpMkLst>
            <pc:docMk/>
            <pc:sldMk cId="1475127379" sldId="325"/>
            <ac:grpSpMk id="14" creationId="{DEA48C3F-61EA-4D44-872C-9BA1F13E2016}"/>
          </ac:grpSpMkLst>
        </pc:grpChg>
        <pc:grpChg chg="add mod">
          <ac:chgData name="De Pooter Marijn" userId="634ff10e-5ce1-4de2-b291-de73628c3d81" providerId="ADAL" clId="{680E4633-5F68-46B1-9C82-96A6185D0D7B}" dt="2020-09-19T20:18:05.397" v="7735" actId="1076"/>
          <ac:grpSpMkLst>
            <pc:docMk/>
            <pc:sldMk cId="1475127379" sldId="325"/>
            <ac:grpSpMk id="26" creationId="{B3A8B0CE-8254-4F0E-9EAD-E9492004AB34}"/>
          </ac:grpSpMkLst>
        </pc:grpChg>
        <pc:picChg chg="add del mod">
          <ac:chgData name="De Pooter Marijn" userId="634ff10e-5ce1-4de2-b291-de73628c3d81" providerId="ADAL" clId="{680E4633-5F68-46B1-9C82-96A6185D0D7B}" dt="2020-09-19T20:15:03.879" v="7607" actId="478"/>
          <ac:picMkLst>
            <pc:docMk/>
            <pc:sldMk cId="1475127379" sldId="325"/>
            <ac:picMk id="10" creationId="{5D0B8CB5-5F32-48A5-A0DE-DCF4F432DB0C}"/>
          </ac:picMkLst>
        </pc:picChg>
        <pc:picChg chg="mod">
          <ac:chgData name="De Pooter Marijn" userId="634ff10e-5ce1-4de2-b291-de73628c3d81" providerId="ADAL" clId="{680E4633-5F68-46B1-9C82-96A6185D0D7B}" dt="2020-09-19T15:14:19.786" v="4276" actId="1076"/>
          <ac:picMkLst>
            <pc:docMk/>
            <pc:sldMk cId="1475127379" sldId="325"/>
            <ac:picMk id="15" creationId="{08B835EC-A994-41F6-8232-01E19B561E90}"/>
          </ac:picMkLst>
        </pc:picChg>
        <pc:picChg chg="del mod">
          <ac:chgData name="De Pooter Marijn" userId="634ff10e-5ce1-4de2-b291-de73628c3d81" providerId="ADAL" clId="{680E4633-5F68-46B1-9C82-96A6185D0D7B}" dt="2020-09-19T20:15:19.991" v="7650" actId="478"/>
          <ac:picMkLst>
            <pc:docMk/>
            <pc:sldMk cId="1475127379" sldId="325"/>
            <ac:picMk id="27" creationId="{B459F6BE-1270-4935-904C-408C546F6CC1}"/>
          </ac:picMkLst>
        </pc:picChg>
        <pc:cxnChg chg="add mod">
          <ac:chgData name="De Pooter Marijn" userId="634ff10e-5ce1-4de2-b291-de73628c3d81" providerId="ADAL" clId="{680E4633-5F68-46B1-9C82-96A6185D0D7B}" dt="2020-09-19T20:18:34.942" v="7741" actId="14100"/>
          <ac:cxnSpMkLst>
            <pc:docMk/>
            <pc:sldMk cId="1475127379" sldId="325"/>
            <ac:cxnSpMk id="18" creationId="{2841D9C4-7403-412B-9044-78DDD09DCF7A}"/>
          </ac:cxnSpMkLst>
        </pc:cxnChg>
        <pc:cxnChg chg="add del mod">
          <ac:chgData name="De Pooter Marijn" userId="634ff10e-5ce1-4de2-b291-de73628c3d81" providerId="ADAL" clId="{680E4633-5F68-46B1-9C82-96A6185D0D7B}" dt="2020-09-19T20:16:51.676" v="7722" actId="478"/>
          <ac:cxnSpMkLst>
            <pc:docMk/>
            <pc:sldMk cId="1475127379" sldId="325"/>
            <ac:cxnSpMk id="23" creationId="{0E546972-3797-47FD-9C45-D98885130444}"/>
          </ac:cxnSpMkLst>
        </pc:cxnChg>
      </pc:sldChg>
      <pc:sldChg chg="modSp add del mod ord modAnim">
        <pc:chgData name="De Pooter Marijn" userId="634ff10e-5ce1-4de2-b291-de73628c3d81" providerId="ADAL" clId="{680E4633-5F68-46B1-9C82-96A6185D0D7B}" dt="2020-09-19T15:19:22.827" v="4355" actId="47"/>
        <pc:sldMkLst>
          <pc:docMk/>
          <pc:sldMk cId="3479161388" sldId="326"/>
        </pc:sldMkLst>
        <pc:spChg chg="mod">
          <ac:chgData name="De Pooter Marijn" userId="634ff10e-5ce1-4de2-b291-de73628c3d81" providerId="ADAL" clId="{680E4633-5F68-46B1-9C82-96A6185D0D7B}" dt="2020-09-19T15:17:29.610" v="4322" actId="20577"/>
          <ac:spMkLst>
            <pc:docMk/>
            <pc:sldMk cId="3479161388" sldId="326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15:17:33.443" v="4323" actId="6549"/>
          <ac:spMkLst>
            <pc:docMk/>
            <pc:sldMk cId="3479161388" sldId="326"/>
            <ac:spMk id="3" creationId="{7F4700A6-B6D4-4006-BA3A-D777E52C9059}"/>
          </ac:spMkLst>
        </pc:spChg>
        <pc:graphicFrameChg chg="mod">
          <ac:chgData name="De Pooter Marijn" userId="634ff10e-5ce1-4de2-b291-de73628c3d81" providerId="ADAL" clId="{680E4633-5F68-46B1-9C82-96A6185D0D7B}" dt="2020-09-19T15:19:18.169" v="4353" actId="1076"/>
          <ac:graphicFrameMkLst>
            <pc:docMk/>
            <pc:sldMk cId="3479161388" sldId="326"/>
            <ac:graphicFrameMk id="5" creationId="{B558E354-4345-40F2-BAE8-3491CF1AD36E}"/>
          </ac:graphicFrameMkLst>
        </pc:graphicFrameChg>
      </pc:sldChg>
      <pc:sldChg chg="addSp modSp add del mod ord modAnim">
        <pc:chgData name="De Pooter Marijn" userId="634ff10e-5ce1-4de2-b291-de73628c3d81" providerId="ADAL" clId="{680E4633-5F68-46B1-9C82-96A6185D0D7B}" dt="2020-09-21T10:42:21.189" v="20068"/>
        <pc:sldMkLst>
          <pc:docMk/>
          <pc:sldMk cId="1484598601" sldId="327"/>
        </pc:sldMkLst>
        <pc:spChg chg="mod">
          <ac:chgData name="De Pooter Marijn" userId="634ff10e-5ce1-4de2-b291-de73628c3d81" providerId="ADAL" clId="{680E4633-5F68-46B1-9C82-96A6185D0D7B}" dt="2020-09-19T15:21:05.017" v="4433" actId="20577"/>
          <ac:spMkLst>
            <pc:docMk/>
            <pc:sldMk cId="1484598601" sldId="327"/>
            <ac:spMk id="2" creationId="{F77F243D-5B45-4778-B338-D636F59FA5B1}"/>
          </ac:spMkLst>
        </pc:spChg>
        <pc:spChg chg="mod">
          <ac:chgData name="De Pooter Marijn" userId="634ff10e-5ce1-4de2-b291-de73628c3d81" providerId="ADAL" clId="{680E4633-5F68-46B1-9C82-96A6185D0D7B}" dt="2020-09-19T20:25:39.962" v="7982" actId="21"/>
          <ac:spMkLst>
            <pc:docMk/>
            <pc:sldMk cId="1484598601" sldId="327"/>
            <ac:spMk id="3" creationId="{7F4700A6-B6D4-4006-BA3A-D777E52C9059}"/>
          </ac:spMkLst>
        </pc:spChg>
        <pc:graphicFrameChg chg="mod modGraphic">
          <ac:chgData name="De Pooter Marijn" userId="634ff10e-5ce1-4de2-b291-de73628c3d81" providerId="ADAL" clId="{680E4633-5F68-46B1-9C82-96A6185D0D7B}" dt="2020-09-19T20:25:47.389" v="7983" actId="1076"/>
          <ac:graphicFrameMkLst>
            <pc:docMk/>
            <pc:sldMk cId="1484598601" sldId="327"/>
            <ac:graphicFrameMk id="5" creationId="{B558E354-4345-40F2-BAE8-3491CF1AD36E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0:25:47.389" v="7983" actId="1076"/>
          <ac:graphicFrameMkLst>
            <pc:docMk/>
            <pc:sldMk cId="1484598601" sldId="327"/>
            <ac:graphicFrameMk id="7" creationId="{4A227FA3-061D-4704-A201-B2FF249137EE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0:35:13.791" v="8296" actId="122"/>
          <ac:graphicFrameMkLst>
            <pc:docMk/>
            <pc:sldMk cId="1484598601" sldId="327"/>
            <ac:graphicFrameMk id="8" creationId="{664E7882-A8E6-4100-9381-D2F1ECD79F38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0:35:16.645" v="8297" actId="122"/>
          <ac:graphicFrameMkLst>
            <pc:docMk/>
            <pc:sldMk cId="1484598601" sldId="327"/>
            <ac:graphicFrameMk id="9" creationId="{809555D2-0E36-439E-9D61-1B116378AEE1}"/>
          </ac:graphicFrameMkLst>
        </pc:graphicFrameChg>
      </pc:sldChg>
      <pc:sldChg chg="modSp add del mod ord">
        <pc:chgData name="De Pooter Marijn" userId="634ff10e-5ce1-4de2-b291-de73628c3d81" providerId="ADAL" clId="{680E4633-5F68-46B1-9C82-96A6185D0D7B}" dt="2020-09-19T21:54:05.564" v="9398" actId="2696"/>
        <pc:sldMkLst>
          <pc:docMk/>
          <pc:sldMk cId="1938447091" sldId="328"/>
        </pc:sldMkLst>
        <pc:spChg chg="mod">
          <ac:chgData name="De Pooter Marijn" userId="634ff10e-5ce1-4de2-b291-de73628c3d81" providerId="ADAL" clId="{680E4633-5F68-46B1-9C82-96A6185D0D7B}" dt="2020-09-19T21:34:59.277" v="9278" actId="207"/>
          <ac:spMkLst>
            <pc:docMk/>
            <pc:sldMk cId="1938447091" sldId="328"/>
            <ac:spMk id="9" creationId="{C24AAECB-F56D-49F5-B4F6-250FBC768E10}"/>
          </ac:spMkLst>
        </pc:spChg>
      </pc:sldChg>
      <pc:sldChg chg="modSp add del mod">
        <pc:chgData name="De Pooter Marijn" userId="634ff10e-5ce1-4de2-b291-de73628c3d81" providerId="ADAL" clId="{680E4633-5F68-46B1-9C82-96A6185D0D7B}" dt="2020-09-19T18:54:37.976" v="5825" actId="2696"/>
        <pc:sldMkLst>
          <pc:docMk/>
          <pc:sldMk cId="2455953594" sldId="329"/>
        </pc:sldMkLst>
        <pc:spChg chg="mod">
          <ac:chgData name="De Pooter Marijn" userId="634ff10e-5ce1-4de2-b291-de73628c3d81" providerId="ADAL" clId="{680E4633-5F68-46B1-9C82-96A6185D0D7B}" dt="2020-09-19T18:42:58.439" v="5151" actId="6549"/>
          <ac:spMkLst>
            <pc:docMk/>
            <pc:sldMk cId="2455953594" sldId="329"/>
            <ac:spMk id="3" creationId="{7F4700A6-B6D4-4006-BA3A-D777E52C9059}"/>
          </ac:spMkLst>
        </pc:spChg>
      </pc:sldChg>
      <pc:sldChg chg="add modNotesTx">
        <pc:chgData name="De Pooter Marijn" userId="634ff10e-5ce1-4de2-b291-de73628c3d81" providerId="ADAL" clId="{680E4633-5F68-46B1-9C82-96A6185D0D7B}" dt="2020-09-19T19:06:36.467" v="6579" actId="313"/>
        <pc:sldMkLst>
          <pc:docMk/>
          <pc:sldMk cId="3655605557" sldId="329"/>
        </pc:sldMkLst>
      </pc:sldChg>
      <pc:sldChg chg="modSp add mod modAnim">
        <pc:chgData name="De Pooter Marijn" userId="634ff10e-5ce1-4de2-b291-de73628c3d81" providerId="ADAL" clId="{680E4633-5F68-46B1-9C82-96A6185D0D7B}" dt="2020-09-21T10:41:49.569" v="20059"/>
        <pc:sldMkLst>
          <pc:docMk/>
          <pc:sldMk cId="398650228" sldId="330"/>
        </pc:sldMkLst>
        <pc:spChg chg="mod">
          <ac:chgData name="De Pooter Marijn" userId="634ff10e-5ce1-4de2-b291-de73628c3d81" providerId="ADAL" clId="{680E4633-5F68-46B1-9C82-96A6185D0D7B}" dt="2020-09-19T19:29:29.351" v="7389" actId="6549"/>
          <ac:spMkLst>
            <pc:docMk/>
            <pc:sldMk cId="398650228" sldId="330"/>
            <ac:spMk id="2" creationId="{F77F243D-5B45-4778-B338-D636F59FA5B1}"/>
          </ac:spMkLst>
        </pc:spChg>
        <pc:graphicFrameChg chg="modGraphic">
          <ac:chgData name="De Pooter Marijn" userId="634ff10e-5ce1-4de2-b291-de73628c3d81" providerId="ADAL" clId="{680E4633-5F68-46B1-9C82-96A6185D0D7B}" dt="2020-09-19T20:09:27.344" v="7596" actId="122"/>
          <ac:graphicFrameMkLst>
            <pc:docMk/>
            <pc:sldMk cId="398650228" sldId="330"/>
            <ac:graphicFrameMk id="5" creationId="{B558E354-4345-40F2-BAE8-3491CF1AD36E}"/>
          </ac:graphicFrameMkLst>
        </pc:graphicFrameChg>
      </pc:sldChg>
      <pc:sldChg chg="modSp add mod ord">
        <pc:chgData name="De Pooter Marijn" userId="634ff10e-5ce1-4de2-b291-de73628c3d81" providerId="ADAL" clId="{680E4633-5F68-46B1-9C82-96A6185D0D7B}" dt="2020-09-20T13:20:14.609" v="13535" actId="20577"/>
        <pc:sldMkLst>
          <pc:docMk/>
          <pc:sldMk cId="2938190847" sldId="331"/>
        </pc:sldMkLst>
        <pc:spChg chg="mod">
          <ac:chgData name="De Pooter Marijn" userId="634ff10e-5ce1-4de2-b291-de73628c3d81" providerId="ADAL" clId="{680E4633-5F68-46B1-9C82-96A6185D0D7B}" dt="2020-09-20T13:20:14.609" v="13535" actId="20577"/>
          <ac:spMkLst>
            <pc:docMk/>
            <pc:sldMk cId="2938190847" sldId="331"/>
            <ac:spMk id="3" creationId="{5F04B32D-BE96-E54F-AD6E-D4120B8E2BFF}"/>
          </ac:spMkLst>
        </pc:spChg>
      </pc:sldChg>
      <pc:sldChg chg="addSp delSp modSp add mod addAnim delAnim modAnim modNotesTx">
        <pc:chgData name="De Pooter Marijn" userId="634ff10e-5ce1-4de2-b291-de73628c3d81" providerId="ADAL" clId="{680E4633-5F68-46B1-9C82-96A6185D0D7B}" dt="2020-09-21T10:42:31.616" v="20076"/>
        <pc:sldMkLst>
          <pc:docMk/>
          <pc:sldMk cId="2260672428" sldId="332"/>
        </pc:sldMkLst>
        <pc:spChg chg="mod">
          <ac:chgData name="De Pooter Marijn" userId="634ff10e-5ce1-4de2-b291-de73628c3d81" providerId="ADAL" clId="{680E4633-5F68-46B1-9C82-96A6185D0D7B}" dt="2020-09-19T20:56:15.806" v="8389" actId="20577"/>
          <ac:spMkLst>
            <pc:docMk/>
            <pc:sldMk cId="2260672428" sldId="332"/>
            <ac:spMk id="3" creationId="{7F4700A6-B6D4-4006-BA3A-D777E52C9059}"/>
          </ac:spMkLst>
        </pc:spChg>
        <pc:spChg chg="add mod">
          <ac:chgData name="De Pooter Marijn" userId="634ff10e-5ce1-4de2-b291-de73628c3d81" providerId="ADAL" clId="{680E4633-5F68-46B1-9C82-96A6185D0D7B}" dt="2020-09-19T20:30:33.051" v="8220" actId="164"/>
          <ac:spMkLst>
            <pc:docMk/>
            <pc:sldMk cId="2260672428" sldId="332"/>
            <ac:spMk id="4" creationId="{2182EB10-B8A4-4994-B97E-C4D67385466B}"/>
          </ac:spMkLst>
        </pc:spChg>
        <pc:spChg chg="mod topLvl">
          <ac:chgData name="De Pooter Marijn" userId="634ff10e-5ce1-4de2-b291-de73628c3d81" providerId="ADAL" clId="{680E4633-5F68-46B1-9C82-96A6185D0D7B}" dt="2020-09-19T20:55:32.651" v="8355" actId="120"/>
          <ac:spMkLst>
            <pc:docMk/>
            <pc:sldMk cId="2260672428" sldId="332"/>
            <ac:spMk id="11" creationId="{21736606-BB59-4245-94B9-28D188713EEB}"/>
          </ac:spMkLst>
        </pc:spChg>
        <pc:spChg chg="mod topLvl">
          <ac:chgData name="De Pooter Marijn" userId="634ff10e-5ce1-4de2-b291-de73628c3d81" providerId="ADAL" clId="{680E4633-5F68-46B1-9C82-96A6185D0D7B}" dt="2020-09-19T20:31:47.260" v="8259" actId="14100"/>
          <ac:spMkLst>
            <pc:docMk/>
            <pc:sldMk cId="2260672428" sldId="332"/>
            <ac:spMk id="12" creationId="{73CE22D4-D27B-4594-A3EE-B85A3EE43892}"/>
          </ac:spMkLst>
        </pc:spChg>
        <pc:spChg chg="mod">
          <ac:chgData name="De Pooter Marijn" userId="634ff10e-5ce1-4de2-b291-de73628c3d81" providerId="ADAL" clId="{680E4633-5F68-46B1-9C82-96A6185D0D7B}" dt="2020-09-19T20:31:11.418" v="8245" actId="20577"/>
          <ac:spMkLst>
            <pc:docMk/>
            <pc:sldMk cId="2260672428" sldId="332"/>
            <ac:spMk id="16" creationId="{A78BBDF5-0C94-46B5-9BE4-F3C7F6FF069A}"/>
          </ac:spMkLst>
        </pc:spChg>
        <pc:spChg chg="mod">
          <ac:chgData name="De Pooter Marijn" userId="634ff10e-5ce1-4de2-b291-de73628c3d81" providerId="ADAL" clId="{680E4633-5F68-46B1-9C82-96A6185D0D7B}" dt="2020-09-19T20:30:57.463" v="8226"/>
          <ac:spMkLst>
            <pc:docMk/>
            <pc:sldMk cId="2260672428" sldId="332"/>
            <ac:spMk id="17" creationId="{35C9B55E-4F84-42E2-AFD3-0B30A1C7B802}"/>
          </ac:spMkLst>
        </pc:spChg>
        <pc:spChg chg="mod">
          <ac:chgData name="De Pooter Marijn" userId="634ff10e-5ce1-4de2-b291-de73628c3d81" providerId="ADAL" clId="{680E4633-5F68-46B1-9C82-96A6185D0D7B}" dt="2020-09-19T20:30:57.463" v="8226"/>
          <ac:spMkLst>
            <pc:docMk/>
            <pc:sldMk cId="2260672428" sldId="332"/>
            <ac:spMk id="18" creationId="{B0D8AF16-2526-47FC-89F7-68C6805D2B14}"/>
          </ac:spMkLst>
        </pc:spChg>
        <pc:spChg chg="mod">
          <ac:chgData name="De Pooter Marijn" userId="634ff10e-5ce1-4de2-b291-de73628c3d81" providerId="ADAL" clId="{680E4633-5F68-46B1-9C82-96A6185D0D7B}" dt="2020-09-19T20:55:35.332" v="8356" actId="120"/>
          <ac:spMkLst>
            <pc:docMk/>
            <pc:sldMk cId="2260672428" sldId="332"/>
            <ac:spMk id="20" creationId="{9BFA23D3-CD8D-49A1-ADA3-02D04FF4B12C}"/>
          </ac:spMkLst>
        </pc:spChg>
        <pc:spChg chg="mod">
          <ac:chgData name="De Pooter Marijn" userId="634ff10e-5ce1-4de2-b291-de73628c3d81" providerId="ADAL" clId="{680E4633-5F68-46B1-9C82-96A6185D0D7B}" dt="2020-09-19T20:34:38.345" v="8268"/>
          <ac:spMkLst>
            <pc:docMk/>
            <pc:sldMk cId="2260672428" sldId="332"/>
            <ac:spMk id="21" creationId="{F24146FF-6454-4EDF-9F4A-A66507507BE5}"/>
          </ac:spMkLst>
        </pc:spChg>
        <pc:spChg chg="mod">
          <ac:chgData name="De Pooter Marijn" userId="634ff10e-5ce1-4de2-b291-de73628c3d81" providerId="ADAL" clId="{680E4633-5F68-46B1-9C82-96A6185D0D7B}" dt="2020-09-19T20:34:47.487" v="8273" actId="20577"/>
          <ac:spMkLst>
            <pc:docMk/>
            <pc:sldMk cId="2260672428" sldId="332"/>
            <ac:spMk id="22" creationId="{9D54B4ED-F571-4FE4-80BF-C22221E9A1B3}"/>
          </ac:spMkLst>
        </pc:spChg>
        <pc:spChg chg="mod">
          <ac:chgData name="De Pooter Marijn" userId="634ff10e-5ce1-4de2-b291-de73628c3d81" providerId="ADAL" clId="{680E4633-5F68-46B1-9C82-96A6185D0D7B}" dt="2020-09-19T20:55:38.268" v="8357" actId="120"/>
          <ac:spMkLst>
            <pc:docMk/>
            <pc:sldMk cId="2260672428" sldId="332"/>
            <ac:spMk id="24" creationId="{88BE28BB-4431-4467-B6CF-3A177EB07717}"/>
          </ac:spMkLst>
        </pc:spChg>
        <pc:spChg chg="mod">
          <ac:chgData name="De Pooter Marijn" userId="634ff10e-5ce1-4de2-b291-de73628c3d81" providerId="ADAL" clId="{680E4633-5F68-46B1-9C82-96A6185D0D7B}" dt="2020-09-19T20:35:31.959" v="8299"/>
          <ac:spMkLst>
            <pc:docMk/>
            <pc:sldMk cId="2260672428" sldId="332"/>
            <ac:spMk id="25" creationId="{0577B981-DD02-49E4-A35D-32BCFB190A83}"/>
          </ac:spMkLst>
        </pc:spChg>
        <pc:spChg chg="mod">
          <ac:chgData name="De Pooter Marijn" userId="634ff10e-5ce1-4de2-b291-de73628c3d81" providerId="ADAL" clId="{680E4633-5F68-46B1-9C82-96A6185D0D7B}" dt="2020-09-19T20:35:31.959" v="8299"/>
          <ac:spMkLst>
            <pc:docMk/>
            <pc:sldMk cId="2260672428" sldId="332"/>
            <ac:spMk id="26" creationId="{34681B07-4217-4681-881B-4462E26EFDC4}"/>
          </ac:spMkLst>
        </pc:spChg>
        <pc:grpChg chg="add del mod">
          <ac:chgData name="De Pooter Marijn" userId="634ff10e-5ce1-4de2-b291-de73628c3d81" providerId="ADAL" clId="{680E4633-5F68-46B1-9C82-96A6185D0D7B}" dt="2020-09-19T20:28:29.930" v="8141" actId="165"/>
          <ac:grpSpMkLst>
            <pc:docMk/>
            <pc:sldMk cId="2260672428" sldId="332"/>
            <ac:grpSpMk id="10" creationId="{7FB47A70-F6A7-4331-9722-E96134AE6BDE}"/>
          </ac:grpSpMkLst>
        </pc:grpChg>
        <pc:grpChg chg="add del mod">
          <ac:chgData name="De Pooter Marijn" userId="634ff10e-5ce1-4de2-b291-de73628c3d81" providerId="ADAL" clId="{680E4633-5F68-46B1-9C82-96A6185D0D7B}" dt="2020-09-19T21:12:02.681" v="9006" actId="478"/>
          <ac:grpSpMkLst>
            <pc:docMk/>
            <pc:sldMk cId="2260672428" sldId="332"/>
            <ac:grpSpMk id="14" creationId="{544E24AC-ED99-47BB-AC52-183A2145508F}"/>
          </ac:grpSpMkLst>
        </pc:grpChg>
        <pc:grpChg chg="add del mod">
          <ac:chgData name="De Pooter Marijn" userId="634ff10e-5ce1-4de2-b291-de73628c3d81" providerId="ADAL" clId="{680E4633-5F68-46B1-9C82-96A6185D0D7B}" dt="2020-09-19T20:31:12.809" v="8247"/>
          <ac:grpSpMkLst>
            <pc:docMk/>
            <pc:sldMk cId="2260672428" sldId="332"/>
            <ac:grpSpMk id="15" creationId="{88DF530B-E411-4FEA-B839-7B984F51A3B6}"/>
          </ac:grpSpMkLst>
        </pc:grpChg>
        <pc:grpChg chg="add del mod">
          <ac:chgData name="De Pooter Marijn" userId="634ff10e-5ce1-4de2-b291-de73628c3d81" providerId="ADAL" clId="{680E4633-5F68-46B1-9C82-96A6185D0D7B}" dt="2020-09-19T21:12:41.991" v="9030" actId="478"/>
          <ac:grpSpMkLst>
            <pc:docMk/>
            <pc:sldMk cId="2260672428" sldId="332"/>
            <ac:grpSpMk id="19" creationId="{E6A6F59E-F9B2-4D52-BAD0-94382DA097CE}"/>
          </ac:grpSpMkLst>
        </pc:grpChg>
        <pc:grpChg chg="add del mod">
          <ac:chgData name="De Pooter Marijn" userId="634ff10e-5ce1-4de2-b291-de73628c3d81" providerId="ADAL" clId="{680E4633-5F68-46B1-9C82-96A6185D0D7B}" dt="2020-09-19T21:13:07.897" v="9046" actId="478"/>
          <ac:grpSpMkLst>
            <pc:docMk/>
            <pc:sldMk cId="2260672428" sldId="332"/>
            <ac:grpSpMk id="23" creationId="{F56E1FFE-481D-4CC7-8F44-13930233D3DE}"/>
          </ac:grpSpMkLst>
        </pc:grpChg>
        <pc:graphicFrameChg chg="add del mod">
          <ac:chgData name="De Pooter Marijn" userId="634ff10e-5ce1-4de2-b291-de73628c3d81" providerId="ADAL" clId="{680E4633-5F68-46B1-9C82-96A6185D0D7B}" dt="2020-09-19T20:33:34.021" v="8262" actId="1076"/>
          <ac:graphicFrameMkLst>
            <pc:docMk/>
            <pc:sldMk cId="2260672428" sldId="332"/>
            <ac:graphicFrameMk id="5" creationId="{B558E354-4345-40F2-BAE8-3491CF1AD36E}"/>
          </ac:graphicFrameMkLst>
        </pc:graphicFrameChg>
        <pc:graphicFrameChg chg="mod modGraphic">
          <ac:chgData name="De Pooter Marijn" userId="634ff10e-5ce1-4de2-b291-de73628c3d81" providerId="ADAL" clId="{680E4633-5F68-46B1-9C82-96A6185D0D7B}" dt="2020-09-19T20:36:41.364" v="8317" actId="14100"/>
          <ac:graphicFrameMkLst>
            <pc:docMk/>
            <pc:sldMk cId="2260672428" sldId="332"/>
            <ac:graphicFrameMk id="7" creationId="{4A227FA3-061D-4704-A201-B2FF249137EE}"/>
          </ac:graphicFrameMkLst>
        </pc:graphicFrameChg>
        <pc:graphicFrameChg chg="mod modGraphic">
          <ac:chgData name="De Pooter Marijn" userId="634ff10e-5ce1-4de2-b291-de73628c3d81" providerId="ADAL" clId="{680E4633-5F68-46B1-9C82-96A6185D0D7B}" dt="2020-09-19T20:55:44.259" v="8358" actId="120"/>
          <ac:graphicFrameMkLst>
            <pc:docMk/>
            <pc:sldMk cId="2260672428" sldId="332"/>
            <ac:graphicFrameMk id="8" creationId="{664E7882-A8E6-4100-9381-D2F1ECD79F38}"/>
          </ac:graphicFrameMkLst>
        </pc:graphicFrameChg>
        <pc:graphicFrameChg chg="del mod">
          <ac:chgData name="De Pooter Marijn" userId="634ff10e-5ce1-4de2-b291-de73628c3d81" providerId="ADAL" clId="{680E4633-5F68-46B1-9C82-96A6185D0D7B}" dt="2020-09-19T20:36:04.642" v="8313" actId="478"/>
          <ac:graphicFrameMkLst>
            <pc:docMk/>
            <pc:sldMk cId="2260672428" sldId="332"/>
            <ac:graphicFrameMk id="9" creationId="{809555D2-0E36-439E-9D61-1B116378AEE1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2:00.633" v="9005" actId="1076"/>
          <ac:graphicFrameMkLst>
            <pc:docMk/>
            <pc:sldMk cId="2260672428" sldId="332"/>
            <ac:graphicFrameMk id="38" creationId="{9279B732-ED1F-438B-B387-D264F2786414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2:40.089" v="9029" actId="1076"/>
          <ac:graphicFrameMkLst>
            <pc:docMk/>
            <pc:sldMk cId="2260672428" sldId="332"/>
            <ac:graphicFrameMk id="39" creationId="{26397383-A69A-4F43-ADFC-C2BE0482FF11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3:05.273" v="9045" actId="1076"/>
          <ac:graphicFrameMkLst>
            <pc:docMk/>
            <pc:sldMk cId="2260672428" sldId="332"/>
            <ac:graphicFrameMk id="40" creationId="{2A00C88D-7B57-4B79-935E-8C4BDF98F789}"/>
          </ac:graphicFrameMkLst>
        </pc:graphicFrameChg>
        <pc:cxnChg chg="add mod">
          <ac:chgData name="De Pooter Marijn" userId="634ff10e-5ce1-4de2-b291-de73628c3d81" providerId="ADAL" clId="{680E4633-5F68-46B1-9C82-96A6185D0D7B}" dt="2020-09-19T21:12:02.681" v="9006" actId="478"/>
          <ac:cxnSpMkLst>
            <pc:docMk/>
            <pc:sldMk cId="2260672428" sldId="332"/>
            <ac:cxnSpMk id="28" creationId="{19468522-AAE3-45E0-A7F4-5C6F2F1A49FD}"/>
          </ac:cxnSpMkLst>
        </pc:cxnChg>
        <pc:cxnChg chg="add mod">
          <ac:chgData name="De Pooter Marijn" userId="634ff10e-5ce1-4de2-b291-de73628c3d81" providerId="ADAL" clId="{680E4633-5F68-46B1-9C82-96A6185D0D7B}" dt="2020-09-19T21:12:41.991" v="9030" actId="478"/>
          <ac:cxnSpMkLst>
            <pc:docMk/>
            <pc:sldMk cId="2260672428" sldId="332"/>
            <ac:cxnSpMk id="31" creationId="{1F56541B-DCE1-47E3-B6D8-3F59A30FB2CE}"/>
          </ac:cxnSpMkLst>
        </pc:cxnChg>
        <pc:cxnChg chg="add mod">
          <ac:chgData name="De Pooter Marijn" userId="634ff10e-5ce1-4de2-b291-de73628c3d81" providerId="ADAL" clId="{680E4633-5F68-46B1-9C82-96A6185D0D7B}" dt="2020-09-19T21:13:07.897" v="9046" actId="478"/>
          <ac:cxnSpMkLst>
            <pc:docMk/>
            <pc:sldMk cId="2260672428" sldId="332"/>
            <ac:cxnSpMk id="33" creationId="{390D8B57-7288-429F-A689-11CC3D621B42}"/>
          </ac:cxnSpMkLst>
        </pc:cxnChg>
      </pc:sldChg>
      <pc:sldChg chg="addSp delSp modSp add mod delAnim modAnim">
        <pc:chgData name="De Pooter Marijn" userId="634ff10e-5ce1-4de2-b291-de73628c3d81" providerId="ADAL" clId="{680E4633-5F68-46B1-9C82-96A6185D0D7B}" dt="2020-09-21T10:42:42.978" v="20085"/>
        <pc:sldMkLst>
          <pc:docMk/>
          <pc:sldMk cId="3267017697" sldId="333"/>
        </pc:sldMkLst>
        <pc:spChg chg="mod">
          <ac:chgData name="De Pooter Marijn" userId="634ff10e-5ce1-4de2-b291-de73628c3d81" providerId="ADAL" clId="{680E4633-5F68-46B1-9C82-96A6185D0D7B}" dt="2020-09-19T21:23:10.935" v="9230" actId="6549"/>
          <ac:spMkLst>
            <pc:docMk/>
            <pc:sldMk cId="3267017697" sldId="333"/>
            <ac:spMk id="3" creationId="{7F4700A6-B6D4-4006-BA3A-D777E52C9059}"/>
          </ac:spMkLst>
        </pc:spChg>
        <pc:spChg chg="add del">
          <ac:chgData name="De Pooter Marijn" userId="634ff10e-5ce1-4de2-b291-de73628c3d81" providerId="ADAL" clId="{680E4633-5F68-46B1-9C82-96A6185D0D7B}" dt="2020-09-19T21:28:48.421" v="9244" actId="22"/>
          <ac:spMkLst>
            <pc:docMk/>
            <pc:sldMk cId="3267017697" sldId="333"/>
            <ac:spMk id="18" creationId="{EC7F72E9-CC50-4D21-B4D9-84C1463378C3}"/>
          </ac:spMkLst>
        </pc:spChg>
        <pc:spChg chg="add mod">
          <ac:chgData name="De Pooter Marijn" userId="634ff10e-5ce1-4de2-b291-de73628c3d81" providerId="ADAL" clId="{680E4633-5F68-46B1-9C82-96A6185D0D7B}" dt="2020-09-19T21:51:33.710" v="9387" actId="1036"/>
          <ac:spMkLst>
            <pc:docMk/>
            <pc:sldMk cId="3267017697" sldId="333"/>
            <ac:spMk id="20" creationId="{99B8C3BF-E66A-4A5B-BC4B-AAFE789CF466}"/>
          </ac:spMkLst>
        </pc:spChg>
        <pc:spChg chg="add mod">
          <ac:chgData name="De Pooter Marijn" userId="634ff10e-5ce1-4de2-b291-de73628c3d81" providerId="ADAL" clId="{680E4633-5F68-46B1-9C82-96A6185D0D7B}" dt="2020-09-19T21:51:44.681" v="9388" actId="1036"/>
          <ac:spMkLst>
            <pc:docMk/>
            <pc:sldMk cId="3267017697" sldId="333"/>
            <ac:spMk id="22" creationId="{69FF9922-D065-4FB1-B73F-D9841F53CD09}"/>
          </ac:spMkLst>
        </pc:spChg>
        <pc:spChg chg="add mod">
          <ac:chgData name="De Pooter Marijn" userId="634ff10e-5ce1-4de2-b291-de73628c3d81" providerId="ADAL" clId="{680E4633-5F68-46B1-9C82-96A6185D0D7B}" dt="2020-09-19T21:51:54.670" v="9393" actId="1036"/>
          <ac:spMkLst>
            <pc:docMk/>
            <pc:sldMk cId="3267017697" sldId="333"/>
            <ac:spMk id="24" creationId="{EE40FB90-F4D0-4F36-96AC-E0687F3225CB}"/>
          </ac:spMkLst>
        </pc:spChg>
        <pc:spChg chg="add mod">
          <ac:chgData name="De Pooter Marijn" userId="634ff10e-5ce1-4de2-b291-de73628c3d81" providerId="ADAL" clId="{680E4633-5F68-46B1-9C82-96A6185D0D7B}" dt="2020-09-19T21:48:00.222" v="9330" actId="207"/>
          <ac:spMkLst>
            <pc:docMk/>
            <pc:sldMk cId="3267017697" sldId="333"/>
            <ac:spMk id="29" creationId="{65D96ACF-096F-4062-B664-856ED6742954}"/>
          </ac:spMkLst>
        </pc:spChg>
        <pc:spChg chg="add mod">
          <ac:chgData name="De Pooter Marijn" userId="634ff10e-5ce1-4de2-b291-de73628c3d81" providerId="ADAL" clId="{680E4633-5F68-46B1-9C82-96A6185D0D7B}" dt="2020-09-19T21:48:06.935" v="9332" actId="207"/>
          <ac:spMkLst>
            <pc:docMk/>
            <pc:sldMk cId="3267017697" sldId="333"/>
            <ac:spMk id="33" creationId="{07EA02B3-3F97-404E-ACD2-64C56FA377E8}"/>
          </ac:spMkLst>
        </pc:spChg>
        <pc:spChg chg="add mod">
          <ac:chgData name="De Pooter Marijn" userId="634ff10e-5ce1-4de2-b291-de73628c3d81" providerId="ADAL" clId="{680E4633-5F68-46B1-9C82-96A6185D0D7B}" dt="2020-09-19T21:49:14.577" v="9365" actId="14100"/>
          <ac:spMkLst>
            <pc:docMk/>
            <pc:sldMk cId="3267017697" sldId="333"/>
            <ac:spMk id="34" creationId="{1E4A41DC-ACCB-4434-A1E1-CE53DFEB7E49}"/>
          </ac:spMkLst>
        </pc:spChg>
        <pc:spChg chg="add mod">
          <ac:chgData name="De Pooter Marijn" userId="634ff10e-5ce1-4de2-b291-de73628c3d81" providerId="ADAL" clId="{680E4633-5F68-46B1-9C82-96A6185D0D7B}" dt="2020-09-19T21:52:05.739" v="9397" actId="1036"/>
          <ac:spMkLst>
            <pc:docMk/>
            <pc:sldMk cId="3267017697" sldId="333"/>
            <ac:spMk id="37" creationId="{32C7F68B-7ECE-490E-A0B8-51547D2E4F60}"/>
          </ac:spMkLst>
        </pc:spChg>
        <pc:graphicFrameChg chg="del">
          <ac:chgData name="De Pooter Marijn" userId="634ff10e-5ce1-4de2-b291-de73628c3d81" providerId="ADAL" clId="{680E4633-5F68-46B1-9C82-96A6185D0D7B}" dt="2020-09-19T21:23:19.906" v="9234" actId="478"/>
          <ac:graphicFrameMkLst>
            <pc:docMk/>
            <pc:sldMk cId="3267017697" sldId="333"/>
            <ac:graphicFrameMk id="5" creationId="{B558E354-4345-40F2-BAE8-3491CF1AD36E}"/>
          </ac:graphicFrameMkLst>
        </pc:graphicFrameChg>
        <pc:graphicFrameChg chg="del">
          <ac:chgData name="De Pooter Marijn" userId="634ff10e-5ce1-4de2-b291-de73628c3d81" providerId="ADAL" clId="{680E4633-5F68-46B1-9C82-96A6185D0D7B}" dt="2020-09-19T21:23:17.767" v="9233" actId="478"/>
          <ac:graphicFrameMkLst>
            <pc:docMk/>
            <pc:sldMk cId="3267017697" sldId="333"/>
            <ac:graphicFrameMk id="7" creationId="{4A227FA3-061D-4704-A201-B2FF249137EE}"/>
          </ac:graphicFrameMkLst>
        </pc:graphicFrameChg>
        <pc:graphicFrameChg chg="del">
          <ac:chgData name="De Pooter Marijn" userId="634ff10e-5ce1-4de2-b291-de73628c3d81" providerId="ADAL" clId="{680E4633-5F68-46B1-9C82-96A6185D0D7B}" dt="2020-09-19T21:23:15.541" v="9232" actId="478"/>
          <ac:graphicFrameMkLst>
            <pc:docMk/>
            <pc:sldMk cId="3267017697" sldId="333"/>
            <ac:graphicFrameMk id="8" creationId="{664E7882-A8E6-4100-9381-D2F1ECD79F38}"/>
          </ac:graphicFrameMkLst>
        </pc:graphicFrameChg>
        <pc:graphicFrameChg chg="del">
          <ac:chgData name="De Pooter Marijn" userId="634ff10e-5ce1-4de2-b291-de73628c3d81" providerId="ADAL" clId="{680E4633-5F68-46B1-9C82-96A6185D0D7B}" dt="2020-09-19T21:23:13.710" v="9231" actId="478"/>
          <ac:graphicFrameMkLst>
            <pc:docMk/>
            <pc:sldMk cId="3267017697" sldId="333"/>
            <ac:graphicFrameMk id="9" creationId="{809555D2-0E36-439E-9D61-1B116378AEE1}"/>
          </ac:graphicFrameMkLst>
        </pc:graphicFrameChg>
        <pc:picChg chg="add mod">
          <ac:chgData name="De Pooter Marijn" userId="634ff10e-5ce1-4de2-b291-de73628c3d81" providerId="ADAL" clId="{680E4633-5F68-46B1-9C82-96A6185D0D7B}" dt="2020-09-19T21:23:28.648" v="9236" actId="1076"/>
          <ac:picMkLst>
            <pc:docMk/>
            <pc:sldMk cId="3267017697" sldId="333"/>
            <ac:picMk id="10" creationId="{FB5FA04D-EC3D-4BF0-A607-261CF62B7C89}"/>
          </ac:picMkLst>
        </pc:picChg>
        <pc:picChg chg="add del">
          <ac:chgData name="De Pooter Marijn" userId="634ff10e-5ce1-4de2-b291-de73628c3d81" providerId="ADAL" clId="{680E4633-5F68-46B1-9C82-96A6185D0D7B}" dt="2020-09-19T21:25:58.769" v="9238" actId="478"/>
          <ac:picMkLst>
            <pc:docMk/>
            <pc:sldMk cId="3267017697" sldId="333"/>
            <ac:picMk id="12" creationId="{62DE34A8-0BC8-4C0B-A535-90E64DF44B34}"/>
          </ac:picMkLst>
        </pc:picChg>
        <pc:picChg chg="add mod">
          <ac:chgData name="De Pooter Marijn" userId="634ff10e-5ce1-4de2-b291-de73628c3d81" providerId="ADAL" clId="{680E4633-5F68-46B1-9C82-96A6185D0D7B}" dt="2020-09-19T21:27:04.271" v="9240" actId="1076"/>
          <ac:picMkLst>
            <pc:docMk/>
            <pc:sldMk cId="3267017697" sldId="333"/>
            <ac:picMk id="14" creationId="{79A35CDC-5045-48BE-8F9F-932BCA1057A1}"/>
          </ac:picMkLst>
        </pc:picChg>
        <pc:picChg chg="add mod">
          <ac:chgData name="De Pooter Marijn" userId="634ff10e-5ce1-4de2-b291-de73628c3d81" providerId="ADAL" clId="{680E4633-5F68-46B1-9C82-96A6185D0D7B}" dt="2020-09-19T21:28:29.456" v="9242" actId="1076"/>
          <ac:picMkLst>
            <pc:docMk/>
            <pc:sldMk cId="3267017697" sldId="333"/>
            <ac:picMk id="16" creationId="{1D796B65-629B-4598-9299-39018F236B03}"/>
          </ac:picMkLst>
        </pc:picChg>
        <pc:picChg chg="add mod">
          <ac:chgData name="De Pooter Marijn" userId="634ff10e-5ce1-4de2-b291-de73628c3d81" providerId="ADAL" clId="{680E4633-5F68-46B1-9C82-96A6185D0D7B}" dt="2020-09-19T21:50:24.682" v="9373" actId="1036"/>
          <ac:picMkLst>
            <pc:docMk/>
            <pc:sldMk cId="3267017697" sldId="333"/>
            <ac:picMk id="26" creationId="{D9C8B572-F704-499B-A94A-0CBE0E9ED930}"/>
          </ac:picMkLst>
        </pc:picChg>
        <pc:cxnChg chg="add mod">
          <ac:chgData name="De Pooter Marijn" userId="634ff10e-5ce1-4de2-b291-de73628c3d81" providerId="ADAL" clId="{680E4633-5F68-46B1-9C82-96A6185D0D7B}" dt="2020-09-19T21:46:33.398" v="9324" actId="14100"/>
          <ac:cxnSpMkLst>
            <pc:docMk/>
            <pc:sldMk cId="3267017697" sldId="333"/>
            <ac:cxnSpMk id="28" creationId="{A083270F-30FC-4BC7-A51B-A9070DFEC1E1}"/>
          </ac:cxnSpMkLst>
        </pc:cxnChg>
        <pc:cxnChg chg="add">
          <ac:chgData name="De Pooter Marijn" userId="634ff10e-5ce1-4de2-b291-de73628c3d81" providerId="ADAL" clId="{680E4633-5F68-46B1-9C82-96A6185D0D7B}" dt="2020-09-19T21:46:49.694" v="9325" actId="11529"/>
          <ac:cxnSpMkLst>
            <pc:docMk/>
            <pc:sldMk cId="3267017697" sldId="333"/>
            <ac:cxnSpMk id="32" creationId="{144CDF76-FB90-4C5B-8245-3A4F3DC6CB05}"/>
          </ac:cxnSpMkLst>
        </pc:cxnChg>
        <pc:cxnChg chg="add">
          <ac:chgData name="De Pooter Marijn" userId="634ff10e-5ce1-4de2-b291-de73628c3d81" providerId="ADAL" clId="{680E4633-5F68-46B1-9C82-96A6185D0D7B}" dt="2020-09-19T21:49:27.678" v="9366" actId="11529"/>
          <ac:cxnSpMkLst>
            <pc:docMk/>
            <pc:sldMk cId="3267017697" sldId="333"/>
            <ac:cxnSpMk id="36" creationId="{9579C1A5-BF74-41D8-A98E-64CFA3E1D0AB}"/>
          </ac:cxnSpMkLst>
        </pc:cxnChg>
      </pc:sldChg>
      <pc:sldChg chg="addSp delSp modSp add mod addAnim delAnim modAnim modNotesTx">
        <pc:chgData name="De Pooter Marijn" userId="634ff10e-5ce1-4de2-b291-de73628c3d81" providerId="ADAL" clId="{680E4633-5F68-46B1-9C82-96A6185D0D7B}" dt="2020-09-21T10:42:37.629" v="20083"/>
        <pc:sldMkLst>
          <pc:docMk/>
          <pc:sldMk cId="1537015164" sldId="334"/>
        </pc:sldMkLst>
        <pc:spChg chg="mod">
          <ac:chgData name="De Pooter Marijn" userId="634ff10e-5ce1-4de2-b291-de73628c3d81" providerId="ADAL" clId="{680E4633-5F68-46B1-9C82-96A6185D0D7B}" dt="2020-09-19T21:03:20.630" v="8838" actId="20577"/>
          <ac:spMkLst>
            <pc:docMk/>
            <pc:sldMk cId="1537015164" sldId="334"/>
            <ac:spMk id="3" creationId="{7F4700A6-B6D4-4006-BA3A-D777E52C9059}"/>
          </ac:spMkLst>
        </pc:spChg>
        <pc:spChg chg="mod">
          <ac:chgData name="De Pooter Marijn" userId="634ff10e-5ce1-4de2-b291-de73628c3d81" providerId="ADAL" clId="{680E4633-5F68-46B1-9C82-96A6185D0D7B}" dt="2020-09-19T21:04:26.726" v="8868" actId="113"/>
          <ac:spMkLst>
            <pc:docMk/>
            <pc:sldMk cId="1537015164" sldId="334"/>
            <ac:spMk id="4" creationId="{2182EB10-B8A4-4994-B97E-C4D67385466B}"/>
          </ac:spMkLst>
        </pc:spChg>
        <pc:spChg chg="mod">
          <ac:chgData name="De Pooter Marijn" userId="634ff10e-5ce1-4de2-b291-de73628c3d81" providerId="ADAL" clId="{680E4633-5F68-46B1-9C82-96A6185D0D7B}" dt="2020-09-19T21:04:29.420" v="8869" actId="113"/>
          <ac:spMkLst>
            <pc:docMk/>
            <pc:sldMk cId="1537015164" sldId="334"/>
            <ac:spMk id="22" creationId="{9D54B4ED-F571-4FE4-80BF-C22221E9A1B3}"/>
          </ac:spMkLst>
        </pc:spChg>
        <pc:spChg chg="mod">
          <ac:chgData name="De Pooter Marijn" userId="634ff10e-5ce1-4de2-b291-de73628c3d81" providerId="ADAL" clId="{680E4633-5F68-46B1-9C82-96A6185D0D7B}" dt="2020-09-19T21:04:31.195" v="8870" actId="113"/>
          <ac:spMkLst>
            <pc:docMk/>
            <pc:sldMk cId="1537015164" sldId="334"/>
            <ac:spMk id="26" creationId="{34681B07-4217-4681-881B-4462E26EFDC4}"/>
          </ac:spMkLst>
        </pc:spChg>
        <pc:spChg chg="mod">
          <ac:chgData name="De Pooter Marijn" userId="634ff10e-5ce1-4de2-b291-de73628c3d81" providerId="ADAL" clId="{680E4633-5F68-46B1-9C82-96A6185D0D7B}" dt="2020-09-19T21:04:08.100" v="8867" actId="20577"/>
          <ac:spMkLst>
            <pc:docMk/>
            <pc:sldMk cId="1537015164" sldId="334"/>
            <ac:spMk id="29" creationId="{002A341D-D245-4C2D-8A03-D3FC833FAFE8}"/>
          </ac:spMkLst>
        </pc:spChg>
        <pc:spChg chg="mod">
          <ac:chgData name="De Pooter Marijn" userId="634ff10e-5ce1-4de2-b291-de73628c3d81" providerId="ADAL" clId="{680E4633-5F68-46B1-9C82-96A6185D0D7B}" dt="2020-09-19T21:05:22.010" v="8935" actId="14100"/>
          <ac:spMkLst>
            <pc:docMk/>
            <pc:sldMk cId="1537015164" sldId="334"/>
            <ac:spMk id="30" creationId="{73A982C6-9D05-43FA-BB83-B779E07938A1}"/>
          </ac:spMkLst>
        </pc:spChg>
        <pc:spChg chg="mod">
          <ac:chgData name="De Pooter Marijn" userId="634ff10e-5ce1-4de2-b291-de73628c3d81" providerId="ADAL" clId="{680E4633-5F68-46B1-9C82-96A6185D0D7B}" dt="2020-09-19T21:05:43.434" v="8942" actId="115"/>
          <ac:spMkLst>
            <pc:docMk/>
            <pc:sldMk cId="1537015164" sldId="334"/>
            <ac:spMk id="32" creationId="{4C48909D-6BE7-4CDC-B4A6-A97DDC766E52}"/>
          </ac:spMkLst>
        </pc:spChg>
        <pc:grpChg chg="del mod">
          <ac:chgData name="De Pooter Marijn" userId="634ff10e-5ce1-4de2-b291-de73628c3d81" providerId="ADAL" clId="{680E4633-5F68-46B1-9C82-96A6185D0D7B}" dt="2020-09-19T21:14:44.101" v="9082" actId="478"/>
          <ac:grpSpMkLst>
            <pc:docMk/>
            <pc:sldMk cId="1537015164" sldId="334"/>
            <ac:grpSpMk id="14" creationId="{544E24AC-ED99-47BB-AC52-183A2145508F}"/>
          </ac:grpSpMkLst>
        </pc:grpChg>
        <pc:grpChg chg="del mod">
          <ac:chgData name="De Pooter Marijn" userId="634ff10e-5ce1-4de2-b291-de73628c3d81" providerId="ADAL" clId="{680E4633-5F68-46B1-9C82-96A6185D0D7B}" dt="2020-09-19T21:15:37.623" v="9113" actId="478"/>
          <ac:grpSpMkLst>
            <pc:docMk/>
            <pc:sldMk cId="1537015164" sldId="334"/>
            <ac:grpSpMk id="19" creationId="{E6A6F59E-F9B2-4D52-BAD0-94382DA097CE}"/>
          </ac:grpSpMkLst>
        </pc:grpChg>
        <pc:grpChg chg="del mod">
          <ac:chgData name="De Pooter Marijn" userId="634ff10e-5ce1-4de2-b291-de73628c3d81" providerId="ADAL" clId="{680E4633-5F68-46B1-9C82-96A6185D0D7B}" dt="2020-09-19T21:16:06.690" v="9129" actId="478"/>
          <ac:grpSpMkLst>
            <pc:docMk/>
            <pc:sldMk cId="1537015164" sldId="334"/>
            <ac:grpSpMk id="23" creationId="{F56E1FFE-481D-4CC7-8F44-13930233D3DE}"/>
          </ac:grpSpMkLst>
        </pc:grpChg>
        <pc:grpChg chg="add del mod">
          <ac:chgData name="De Pooter Marijn" userId="634ff10e-5ce1-4de2-b291-de73628c3d81" providerId="ADAL" clId="{680E4633-5F68-46B1-9C82-96A6185D0D7B}" dt="2020-09-19T21:18:11.946" v="9205" actId="478"/>
          <ac:grpSpMkLst>
            <pc:docMk/>
            <pc:sldMk cId="1537015164" sldId="334"/>
            <ac:grpSpMk id="27" creationId="{F4E6EFC5-8856-445B-9D64-7069F183535F}"/>
          </ac:grpSpMkLst>
        </pc:grpChg>
        <pc:graphicFrameChg chg="del mod">
          <ac:chgData name="De Pooter Marijn" userId="634ff10e-5ce1-4de2-b291-de73628c3d81" providerId="ADAL" clId="{680E4633-5F68-46B1-9C82-96A6185D0D7B}" dt="2020-09-19T20:59:44.818" v="8617" actId="478"/>
          <ac:graphicFrameMkLst>
            <pc:docMk/>
            <pc:sldMk cId="1537015164" sldId="334"/>
            <ac:graphicFrameMk id="5" creationId="{B558E354-4345-40F2-BAE8-3491CF1AD36E}"/>
          </ac:graphicFrameMkLst>
        </pc:graphicFrameChg>
        <pc:graphicFrameChg chg="del">
          <ac:chgData name="De Pooter Marijn" userId="634ff10e-5ce1-4de2-b291-de73628c3d81" providerId="ADAL" clId="{680E4633-5F68-46B1-9C82-96A6185D0D7B}" dt="2020-09-19T21:00:00.761" v="8620" actId="478"/>
          <ac:graphicFrameMkLst>
            <pc:docMk/>
            <pc:sldMk cId="1537015164" sldId="334"/>
            <ac:graphicFrameMk id="7" creationId="{4A227FA3-061D-4704-A201-B2FF249137EE}"/>
          </ac:graphicFrameMkLst>
        </pc:graphicFrameChg>
        <pc:graphicFrameChg chg="del">
          <ac:chgData name="De Pooter Marijn" userId="634ff10e-5ce1-4de2-b291-de73628c3d81" providerId="ADAL" clId="{680E4633-5F68-46B1-9C82-96A6185D0D7B}" dt="2020-09-19T21:00:16.319" v="8623" actId="478"/>
          <ac:graphicFrameMkLst>
            <pc:docMk/>
            <pc:sldMk cId="1537015164" sldId="334"/>
            <ac:graphicFrameMk id="8" creationId="{664E7882-A8E6-4100-9381-D2F1ECD79F38}"/>
          </ac:graphicFrameMkLst>
        </pc:graphicFrameChg>
        <pc:graphicFrameChg chg="add del mod modGraphic">
          <ac:chgData name="De Pooter Marijn" userId="634ff10e-5ce1-4de2-b291-de73628c3d81" providerId="ADAL" clId="{680E4633-5F68-46B1-9C82-96A6185D0D7B}" dt="2020-09-19T21:18:06.857" v="9204" actId="14100"/>
          <ac:graphicFrameMkLst>
            <pc:docMk/>
            <pc:sldMk cId="1537015164" sldId="334"/>
            <ac:graphicFrameMk id="34" creationId="{613202EA-99C3-458C-9528-849697506F48}"/>
          </ac:graphicFrameMkLst>
        </pc:graphicFrameChg>
        <pc:graphicFrameChg chg="add del mod">
          <ac:chgData name="De Pooter Marijn" userId="634ff10e-5ce1-4de2-b291-de73628c3d81" providerId="ADAL" clId="{680E4633-5F68-46B1-9C82-96A6185D0D7B}" dt="2020-09-19T21:16:18.976" v="9132" actId="478"/>
          <ac:graphicFrameMkLst>
            <pc:docMk/>
            <pc:sldMk cId="1537015164" sldId="334"/>
            <ac:graphicFrameMk id="35" creationId="{5347E95E-74CB-41F1-A18D-2FF1B3800725}"/>
          </ac:graphicFrameMkLst>
        </pc:graphicFrameChg>
        <pc:graphicFrameChg chg="add del mod">
          <ac:chgData name="De Pooter Marijn" userId="634ff10e-5ce1-4de2-b291-de73628c3d81" providerId="ADAL" clId="{680E4633-5F68-46B1-9C82-96A6185D0D7B}" dt="2020-09-19T21:16:16.097" v="9131" actId="478"/>
          <ac:graphicFrameMkLst>
            <pc:docMk/>
            <pc:sldMk cId="1537015164" sldId="334"/>
            <ac:graphicFrameMk id="36" creationId="{4F6AAC8D-4013-4B5E-A19E-46C41544F46B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5:43.546" v="9114" actId="1076"/>
          <ac:graphicFrameMkLst>
            <pc:docMk/>
            <pc:sldMk cId="1537015164" sldId="334"/>
            <ac:graphicFrameMk id="37" creationId="{2F1F4087-4E50-4042-86B8-394EF6EFD2C7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6:11.808" v="9130" actId="1076"/>
          <ac:graphicFrameMkLst>
            <pc:docMk/>
            <pc:sldMk cId="1537015164" sldId="334"/>
            <ac:graphicFrameMk id="38" creationId="{FC91DE86-E9C3-47B6-8148-19C5197005DE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19T21:18:25.433" v="9209" actId="20577"/>
          <ac:graphicFrameMkLst>
            <pc:docMk/>
            <pc:sldMk cId="1537015164" sldId="334"/>
            <ac:graphicFrameMk id="39" creationId="{9FDCE805-289F-4191-83E7-30FEBEA1E486}"/>
          </ac:graphicFrameMkLst>
        </pc:graphicFrameChg>
        <pc:cxnChg chg="del mod">
          <ac:chgData name="De Pooter Marijn" userId="634ff10e-5ce1-4de2-b291-de73628c3d81" providerId="ADAL" clId="{680E4633-5F68-46B1-9C82-96A6185D0D7B}" dt="2020-09-19T20:59:46.910" v="8618" actId="478"/>
          <ac:cxnSpMkLst>
            <pc:docMk/>
            <pc:sldMk cId="1537015164" sldId="334"/>
            <ac:cxnSpMk id="28" creationId="{19468522-AAE3-45E0-A7F4-5C6F2F1A49FD}"/>
          </ac:cxnSpMkLst>
        </pc:cxnChg>
        <pc:cxnChg chg="del mod">
          <ac:chgData name="De Pooter Marijn" userId="634ff10e-5ce1-4de2-b291-de73628c3d81" providerId="ADAL" clId="{680E4633-5F68-46B1-9C82-96A6185D0D7B}" dt="2020-09-19T21:00:03.405" v="8621" actId="478"/>
          <ac:cxnSpMkLst>
            <pc:docMk/>
            <pc:sldMk cId="1537015164" sldId="334"/>
            <ac:cxnSpMk id="31" creationId="{1F56541B-DCE1-47E3-B6D8-3F59A30FB2CE}"/>
          </ac:cxnSpMkLst>
        </pc:cxnChg>
        <pc:cxnChg chg="del mod">
          <ac:chgData name="De Pooter Marijn" userId="634ff10e-5ce1-4de2-b291-de73628c3d81" providerId="ADAL" clId="{680E4633-5F68-46B1-9C82-96A6185D0D7B}" dt="2020-09-19T21:00:18.211" v="8624" actId="478"/>
          <ac:cxnSpMkLst>
            <pc:docMk/>
            <pc:sldMk cId="1537015164" sldId="334"/>
            <ac:cxnSpMk id="33" creationId="{390D8B57-7288-429F-A689-11CC3D621B42}"/>
          </ac:cxnSpMkLst>
        </pc:cxnChg>
      </pc:sldChg>
      <pc:sldChg chg="addSp delSp modSp add mod addAnim delAnim modAnim modNotesTx">
        <pc:chgData name="De Pooter Marijn" userId="634ff10e-5ce1-4de2-b291-de73628c3d81" providerId="ADAL" clId="{680E4633-5F68-46B1-9C82-96A6185D0D7B}" dt="2020-09-21T10:42:51.571" v="20091"/>
        <pc:sldMkLst>
          <pc:docMk/>
          <pc:sldMk cId="3499682723" sldId="335"/>
        </pc:sldMkLst>
        <pc:spChg chg="del mod ord">
          <ac:chgData name="De Pooter Marijn" userId="634ff10e-5ce1-4de2-b291-de73628c3d81" providerId="ADAL" clId="{680E4633-5F68-46B1-9C82-96A6185D0D7B}" dt="2020-09-20T12:32:12.490" v="9709" actId="478"/>
          <ac:spMkLst>
            <pc:docMk/>
            <pc:sldMk cId="3499682723" sldId="335"/>
            <ac:spMk id="3" creationId="{7F4700A6-B6D4-4006-BA3A-D777E52C9059}"/>
          </ac:spMkLst>
        </pc:spChg>
        <pc:spChg chg="del">
          <ac:chgData name="De Pooter Marijn" userId="634ff10e-5ce1-4de2-b291-de73628c3d81" providerId="ADAL" clId="{680E4633-5F68-46B1-9C82-96A6185D0D7B}" dt="2020-09-20T12:05:46.497" v="9405" actId="478"/>
          <ac:spMkLst>
            <pc:docMk/>
            <pc:sldMk cId="3499682723" sldId="335"/>
            <ac:spMk id="20" creationId="{99B8C3BF-E66A-4A5B-BC4B-AAFE789CF466}"/>
          </ac:spMkLst>
        </pc:spChg>
        <pc:spChg chg="del">
          <ac:chgData name="De Pooter Marijn" userId="634ff10e-5ce1-4de2-b291-de73628c3d81" providerId="ADAL" clId="{680E4633-5F68-46B1-9C82-96A6185D0D7B}" dt="2020-09-20T12:05:44.899" v="9403" actId="478"/>
          <ac:spMkLst>
            <pc:docMk/>
            <pc:sldMk cId="3499682723" sldId="335"/>
            <ac:spMk id="22" creationId="{69FF9922-D065-4FB1-B73F-D9841F53CD09}"/>
          </ac:spMkLst>
        </pc:spChg>
        <pc:spChg chg="del">
          <ac:chgData name="De Pooter Marijn" userId="634ff10e-5ce1-4de2-b291-de73628c3d81" providerId="ADAL" clId="{680E4633-5F68-46B1-9C82-96A6185D0D7B}" dt="2020-09-20T12:05:42.566" v="9401" actId="478"/>
          <ac:spMkLst>
            <pc:docMk/>
            <pc:sldMk cId="3499682723" sldId="335"/>
            <ac:spMk id="24" creationId="{EE40FB90-F4D0-4F36-96AC-E0687F3225CB}"/>
          </ac:spMkLst>
        </pc:spChg>
        <pc:spChg chg="del">
          <ac:chgData name="De Pooter Marijn" userId="634ff10e-5ce1-4de2-b291-de73628c3d81" providerId="ADAL" clId="{680E4633-5F68-46B1-9C82-96A6185D0D7B}" dt="2020-09-20T12:05:48.661" v="9408" actId="478"/>
          <ac:spMkLst>
            <pc:docMk/>
            <pc:sldMk cId="3499682723" sldId="335"/>
            <ac:spMk id="29" creationId="{65D96ACF-096F-4062-B664-856ED6742954}"/>
          </ac:spMkLst>
        </pc:spChg>
        <pc:spChg chg="del">
          <ac:chgData name="De Pooter Marijn" userId="634ff10e-5ce1-4de2-b291-de73628c3d81" providerId="ADAL" clId="{680E4633-5F68-46B1-9C82-96A6185D0D7B}" dt="2020-09-20T12:05:47.866" v="9407" actId="478"/>
          <ac:spMkLst>
            <pc:docMk/>
            <pc:sldMk cId="3499682723" sldId="335"/>
            <ac:spMk id="33" creationId="{07EA02B3-3F97-404E-ACD2-64C56FA377E8}"/>
          </ac:spMkLst>
        </pc:spChg>
        <pc:spChg chg="del">
          <ac:chgData name="De Pooter Marijn" userId="634ff10e-5ce1-4de2-b291-de73628c3d81" providerId="ADAL" clId="{680E4633-5F68-46B1-9C82-96A6185D0D7B}" dt="2020-09-20T12:05:43.396" v="9402" actId="478"/>
          <ac:spMkLst>
            <pc:docMk/>
            <pc:sldMk cId="3499682723" sldId="335"/>
            <ac:spMk id="34" creationId="{1E4A41DC-ACCB-4434-A1E1-CE53DFEB7E49}"/>
          </ac:spMkLst>
        </pc:spChg>
        <pc:spChg chg="del mod">
          <ac:chgData name="De Pooter Marijn" userId="634ff10e-5ce1-4de2-b291-de73628c3d81" providerId="ADAL" clId="{680E4633-5F68-46B1-9C82-96A6185D0D7B}" dt="2020-09-20T12:14:15.023" v="9450" actId="478"/>
          <ac:spMkLst>
            <pc:docMk/>
            <pc:sldMk cId="3499682723" sldId="335"/>
            <ac:spMk id="37" creationId="{32C7F68B-7ECE-490E-A0B8-51547D2E4F60}"/>
          </ac:spMkLst>
        </pc:spChg>
        <pc:spChg chg="add mod">
          <ac:chgData name="De Pooter Marijn" userId="634ff10e-5ce1-4de2-b291-de73628c3d81" providerId="ADAL" clId="{680E4633-5F68-46B1-9C82-96A6185D0D7B}" dt="2020-09-20T14:11:19.787" v="14759" actId="208"/>
          <ac:spMkLst>
            <pc:docMk/>
            <pc:sldMk cId="3499682723" sldId="335"/>
            <ac:spMk id="74" creationId="{5FD03CAE-0F55-4601-AD51-7205FBC969A3}"/>
          </ac:spMkLst>
        </pc:spChg>
        <pc:spChg chg="add del mod">
          <ac:chgData name="De Pooter Marijn" userId="634ff10e-5ce1-4de2-b291-de73628c3d81" providerId="ADAL" clId="{680E4633-5F68-46B1-9C82-96A6185D0D7B}" dt="2020-09-20T12:34:01.697" v="9745" actId="478"/>
          <ac:spMkLst>
            <pc:docMk/>
            <pc:sldMk cId="3499682723" sldId="335"/>
            <ac:spMk id="77" creationId="{02906D6E-1033-4DC0-82C9-131F690A391D}"/>
          </ac:spMkLst>
        </pc:spChg>
        <pc:spChg chg="add del mod">
          <ac:chgData name="De Pooter Marijn" userId="634ff10e-5ce1-4de2-b291-de73628c3d81" providerId="ADAL" clId="{680E4633-5F68-46B1-9C82-96A6185D0D7B}" dt="2020-09-20T12:33:57.113" v="9742" actId="478"/>
          <ac:spMkLst>
            <pc:docMk/>
            <pc:sldMk cId="3499682723" sldId="335"/>
            <ac:spMk id="81" creationId="{E3B23DA0-5693-47C5-B4D2-48EC0E42DB63}"/>
          </ac:spMkLst>
        </pc:spChg>
        <pc:spChg chg="add del mod">
          <ac:chgData name="De Pooter Marijn" userId="634ff10e-5ce1-4de2-b291-de73628c3d81" providerId="ADAL" clId="{680E4633-5F68-46B1-9C82-96A6185D0D7B}" dt="2020-09-20T12:33:11.688" v="9732" actId="478"/>
          <ac:spMkLst>
            <pc:docMk/>
            <pc:sldMk cId="3499682723" sldId="335"/>
            <ac:spMk id="86" creationId="{EE3EA4D3-F2E8-408C-84E9-CE118EBEBB4D}"/>
          </ac:spMkLst>
        </pc:spChg>
        <pc:spChg chg="add del mod">
          <ac:chgData name="De Pooter Marijn" userId="634ff10e-5ce1-4de2-b291-de73628c3d81" providerId="ADAL" clId="{680E4633-5F68-46B1-9C82-96A6185D0D7B}" dt="2020-09-20T12:33:07.217" v="9731" actId="478"/>
          <ac:spMkLst>
            <pc:docMk/>
            <pc:sldMk cId="3499682723" sldId="335"/>
            <ac:spMk id="97" creationId="{EDC6CC00-6768-4047-B225-06A680536E1A}"/>
          </ac:spMkLst>
        </pc:spChg>
        <pc:spChg chg="add mod">
          <ac:chgData name="De Pooter Marijn" userId="634ff10e-5ce1-4de2-b291-de73628c3d81" providerId="ADAL" clId="{680E4633-5F68-46B1-9C82-96A6185D0D7B}" dt="2020-09-20T12:36:52.292" v="9976" actId="20577"/>
          <ac:spMkLst>
            <pc:docMk/>
            <pc:sldMk cId="3499682723" sldId="335"/>
            <ac:spMk id="104" creationId="{B083908D-DCF5-4A33-A63D-B1D621E75E61}"/>
          </ac:spMkLst>
        </pc:spChg>
        <pc:graphicFrameChg chg="add mod">
          <ac:chgData name="De Pooter Marijn" userId="634ff10e-5ce1-4de2-b291-de73628c3d81" providerId="ADAL" clId="{680E4633-5F68-46B1-9C82-96A6185D0D7B}" dt="2020-09-20T12:34:40.712" v="9777" actId="1036"/>
          <ac:graphicFrameMkLst>
            <pc:docMk/>
            <pc:sldMk cId="3499682723" sldId="335"/>
            <ac:graphicFrameMk id="38" creationId="{5C63516F-4FFD-4F97-87FF-41612FE39C9D}"/>
          </ac:graphicFrameMkLst>
        </pc:graphicFrameChg>
        <pc:graphicFrameChg chg="add mod">
          <ac:chgData name="De Pooter Marijn" userId="634ff10e-5ce1-4de2-b291-de73628c3d81" providerId="ADAL" clId="{680E4633-5F68-46B1-9C82-96A6185D0D7B}" dt="2020-09-20T12:34:40.712" v="9777" actId="1036"/>
          <ac:graphicFrameMkLst>
            <pc:docMk/>
            <pc:sldMk cId="3499682723" sldId="335"/>
            <ac:graphicFrameMk id="39" creationId="{78F78FA4-69C9-49DD-896C-3B50DC9DD633}"/>
          </ac:graphicFrameMkLst>
        </pc:graphicFrameChg>
        <pc:graphicFrameChg chg="add mod">
          <ac:chgData name="De Pooter Marijn" userId="634ff10e-5ce1-4de2-b291-de73628c3d81" providerId="ADAL" clId="{680E4633-5F68-46B1-9C82-96A6185D0D7B}" dt="2020-09-20T12:34:40.712" v="9777" actId="1036"/>
          <ac:graphicFrameMkLst>
            <pc:docMk/>
            <pc:sldMk cId="3499682723" sldId="335"/>
            <ac:graphicFrameMk id="40" creationId="{2AA365A5-C5C1-4642-B955-56BF73327156}"/>
          </ac:graphicFrameMkLst>
        </pc:graphicFrameChg>
        <pc:graphicFrameChg chg="add del mod modGraphic">
          <ac:chgData name="De Pooter Marijn" userId="634ff10e-5ce1-4de2-b291-de73628c3d81" providerId="ADAL" clId="{680E4633-5F68-46B1-9C82-96A6185D0D7B}" dt="2020-09-20T12:33:34.071" v="9736" actId="478"/>
          <ac:graphicFrameMkLst>
            <pc:docMk/>
            <pc:sldMk cId="3499682723" sldId="335"/>
            <ac:graphicFrameMk id="50" creationId="{ABDFB4AC-5B1B-4D54-9759-71E94A85ECCB}"/>
          </ac:graphicFrameMkLst>
        </pc:graphicFrameChg>
        <pc:picChg chg="add del mod">
          <ac:chgData name="De Pooter Marijn" userId="634ff10e-5ce1-4de2-b291-de73628c3d81" providerId="ADAL" clId="{680E4633-5F68-46B1-9C82-96A6185D0D7B}" dt="2020-09-20T12:12:00.133" v="9437" actId="478"/>
          <ac:picMkLst>
            <pc:docMk/>
            <pc:sldMk cId="3499682723" sldId="335"/>
            <ac:picMk id="5" creationId="{EB1AFDB7-77B3-4308-BB6E-263211708FA9}"/>
          </ac:picMkLst>
        </pc:picChg>
        <pc:picChg chg="del">
          <ac:chgData name="De Pooter Marijn" userId="634ff10e-5ce1-4de2-b291-de73628c3d81" providerId="ADAL" clId="{680E4633-5F68-46B1-9C82-96A6185D0D7B}" dt="2020-09-20T12:05:47.178" v="9406" actId="478"/>
          <ac:picMkLst>
            <pc:docMk/>
            <pc:sldMk cId="3499682723" sldId="335"/>
            <ac:picMk id="10" creationId="{FB5FA04D-EC3D-4BF0-A607-261CF62B7C89}"/>
          </ac:picMkLst>
        </pc:picChg>
        <pc:picChg chg="del">
          <ac:chgData name="De Pooter Marijn" userId="634ff10e-5ce1-4de2-b291-de73628c3d81" providerId="ADAL" clId="{680E4633-5F68-46B1-9C82-96A6185D0D7B}" dt="2020-09-20T12:05:45.511" v="9404" actId="478"/>
          <ac:picMkLst>
            <pc:docMk/>
            <pc:sldMk cId="3499682723" sldId="335"/>
            <ac:picMk id="14" creationId="{79A35CDC-5045-48BE-8F9F-932BCA1057A1}"/>
          </ac:picMkLst>
        </pc:picChg>
        <pc:picChg chg="del">
          <ac:chgData name="De Pooter Marijn" userId="634ff10e-5ce1-4de2-b291-de73628c3d81" providerId="ADAL" clId="{680E4633-5F68-46B1-9C82-96A6185D0D7B}" dt="2020-09-20T12:05:41.650" v="9400" actId="478"/>
          <ac:picMkLst>
            <pc:docMk/>
            <pc:sldMk cId="3499682723" sldId="335"/>
            <ac:picMk id="16" creationId="{1D796B65-629B-4598-9299-39018F236B03}"/>
          </ac:picMkLst>
        </pc:picChg>
        <pc:picChg chg="add del mod">
          <ac:chgData name="De Pooter Marijn" userId="634ff10e-5ce1-4de2-b291-de73628c3d81" providerId="ADAL" clId="{680E4633-5F68-46B1-9C82-96A6185D0D7B}" dt="2020-09-20T12:21:24.367" v="9452" actId="478"/>
          <ac:picMkLst>
            <pc:docMk/>
            <pc:sldMk cId="3499682723" sldId="335"/>
            <ac:picMk id="17" creationId="{66DCC05B-5F8C-493E-8D6E-0EBBCC06CC21}"/>
          </ac:picMkLst>
        </pc:picChg>
        <pc:picChg chg="del mod">
          <ac:chgData name="De Pooter Marijn" userId="634ff10e-5ce1-4de2-b291-de73628c3d81" providerId="ADAL" clId="{680E4633-5F68-46B1-9C82-96A6185D0D7B}" dt="2020-09-20T12:14:16.110" v="9451" actId="478"/>
          <ac:picMkLst>
            <pc:docMk/>
            <pc:sldMk cId="3499682723" sldId="335"/>
            <ac:picMk id="26" creationId="{D9C8B572-F704-499B-A94A-0CBE0E9ED930}"/>
          </ac:picMkLst>
        </pc:picChg>
        <pc:picChg chg="add del mod ord">
          <ac:chgData name="De Pooter Marijn" userId="634ff10e-5ce1-4de2-b291-de73628c3d81" providerId="ADAL" clId="{680E4633-5F68-46B1-9C82-96A6185D0D7B}" dt="2020-09-20T12:34:40.712" v="9777" actId="1036"/>
          <ac:picMkLst>
            <pc:docMk/>
            <pc:sldMk cId="3499682723" sldId="335"/>
            <ac:picMk id="31" creationId="{39B397C6-E921-4CF4-95F8-3584D6B78086}"/>
          </ac:picMkLst>
        </pc:picChg>
        <pc:cxnChg chg="add del">
          <ac:chgData name="De Pooter Marijn" userId="634ff10e-5ce1-4de2-b291-de73628c3d81" providerId="ADAL" clId="{680E4633-5F68-46B1-9C82-96A6185D0D7B}" dt="2020-09-20T12:08:41.801" v="9436" actId="478"/>
          <ac:cxnSpMkLst>
            <pc:docMk/>
            <pc:sldMk cId="3499682723" sldId="335"/>
            <ac:cxnSpMk id="8" creationId="{61DE5407-A13A-4CAC-93CF-E361170F22D0}"/>
          </ac:cxnSpMkLst>
        </pc:cxnChg>
        <pc:cxnChg chg="add del">
          <ac:chgData name="De Pooter Marijn" userId="634ff10e-5ce1-4de2-b291-de73628c3d81" providerId="ADAL" clId="{680E4633-5F68-46B1-9C82-96A6185D0D7B}" dt="2020-09-20T12:08:40.903" v="9435" actId="478"/>
          <ac:cxnSpMkLst>
            <pc:docMk/>
            <pc:sldMk cId="3499682723" sldId="335"/>
            <ac:cxnSpMk id="11" creationId="{43EE775B-5BC4-4D63-9581-CAE9BFB51148}"/>
          </ac:cxnSpMkLst>
        </pc:cxnChg>
        <pc:cxnChg chg="add del">
          <ac:chgData name="De Pooter Marijn" userId="634ff10e-5ce1-4de2-b291-de73628c3d81" providerId="ADAL" clId="{680E4633-5F68-46B1-9C82-96A6185D0D7B}" dt="2020-09-20T12:08:39.802" v="9434" actId="478"/>
          <ac:cxnSpMkLst>
            <pc:docMk/>
            <pc:sldMk cId="3499682723" sldId="335"/>
            <ac:cxnSpMk id="13" creationId="{3EE06DB2-4AD5-4D92-B463-ECF26749D936}"/>
          </ac:cxnSpMkLst>
        </pc:cxnChg>
        <pc:cxnChg chg="add mod">
          <ac:chgData name="De Pooter Marijn" userId="634ff10e-5ce1-4de2-b291-de73628c3d81" providerId="ADAL" clId="{680E4633-5F68-46B1-9C82-96A6185D0D7B}" dt="2020-09-20T14:11:28.180" v="14761" actId="208"/>
          <ac:cxnSpMkLst>
            <pc:docMk/>
            <pc:sldMk cId="3499682723" sldId="335"/>
            <ac:cxnSpMk id="19" creationId="{90901891-8D9F-428D-84F4-0FA408659E47}"/>
          </ac:cxnSpMkLst>
        </pc:cxnChg>
        <pc:cxnChg chg="add mod">
          <ac:chgData name="De Pooter Marijn" userId="634ff10e-5ce1-4de2-b291-de73628c3d81" providerId="ADAL" clId="{680E4633-5F68-46B1-9C82-96A6185D0D7B}" dt="2020-09-20T14:11:22.285" v="14760" actId="208"/>
          <ac:cxnSpMkLst>
            <pc:docMk/>
            <pc:sldMk cId="3499682723" sldId="335"/>
            <ac:cxnSpMk id="23" creationId="{B28E5770-D5E9-49A5-867F-11385E428C1F}"/>
          </ac:cxnSpMkLst>
        </pc:cxnChg>
        <pc:cxnChg chg="add mod">
          <ac:chgData name="De Pooter Marijn" userId="634ff10e-5ce1-4de2-b291-de73628c3d81" providerId="ADAL" clId="{680E4633-5F68-46B1-9C82-96A6185D0D7B}" dt="2020-09-20T14:11:16.645" v="14758" actId="208"/>
          <ac:cxnSpMkLst>
            <pc:docMk/>
            <pc:sldMk cId="3499682723" sldId="335"/>
            <ac:cxnSpMk id="27" creationId="{76D9323F-6341-4622-895D-B0018E1F6A94}"/>
          </ac:cxnSpMkLst>
        </pc:cxnChg>
        <pc:cxnChg chg="del mod">
          <ac:chgData name="De Pooter Marijn" userId="634ff10e-5ce1-4de2-b291-de73628c3d81" providerId="ADAL" clId="{680E4633-5F68-46B1-9C82-96A6185D0D7B}" dt="2020-09-20T12:05:49.635" v="9409" actId="478"/>
          <ac:cxnSpMkLst>
            <pc:docMk/>
            <pc:sldMk cId="3499682723" sldId="335"/>
            <ac:cxnSpMk id="28" creationId="{A083270F-30FC-4BC7-A51B-A9070DFEC1E1}"/>
          </ac:cxnSpMkLst>
        </pc:cxnChg>
        <pc:cxnChg chg="del">
          <ac:chgData name="De Pooter Marijn" userId="634ff10e-5ce1-4de2-b291-de73628c3d81" providerId="ADAL" clId="{680E4633-5F68-46B1-9C82-96A6185D0D7B}" dt="2020-09-20T12:05:50.546" v="9410" actId="478"/>
          <ac:cxnSpMkLst>
            <pc:docMk/>
            <pc:sldMk cId="3499682723" sldId="335"/>
            <ac:cxnSpMk id="32" creationId="{144CDF76-FB90-4C5B-8245-3A4F3DC6CB05}"/>
          </ac:cxnSpMkLst>
        </pc:cxnChg>
        <pc:cxnChg chg="del">
          <ac:chgData name="De Pooter Marijn" userId="634ff10e-5ce1-4de2-b291-de73628c3d81" providerId="ADAL" clId="{680E4633-5F68-46B1-9C82-96A6185D0D7B}" dt="2020-09-20T12:05:51.673" v="9411" actId="478"/>
          <ac:cxnSpMkLst>
            <pc:docMk/>
            <pc:sldMk cId="3499682723" sldId="335"/>
            <ac:cxnSpMk id="36" creationId="{9579C1A5-BF74-41D8-A98E-64CFA3E1D0AB}"/>
          </ac:cxnSpMkLst>
        </pc:cxnChg>
        <pc:cxnChg chg="add del mod">
          <ac:chgData name="De Pooter Marijn" userId="634ff10e-5ce1-4de2-b291-de73628c3d81" providerId="ADAL" clId="{680E4633-5F68-46B1-9C82-96A6185D0D7B}" dt="2020-09-20T12:33:03.495" v="9727" actId="478"/>
          <ac:cxnSpMkLst>
            <pc:docMk/>
            <pc:sldMk cId="3499682723" sldId="335"/>
            <ac:cxnSpMk id="52" creationId="{045583B1-C99F-4115-B3CE-9B88B6DE76D0}"/>
          </ac:cxnSpMkLst>
        </pc:cxnChg>
        <pc:cxnChg chg="add del mod">
          <ac:chgData name="De Pooter Marijn" userId="634ff10e-5ce1-4de2-b291-de73628c3d81" providerId="ADAL" clId="{680E4633-5F68-46B1-9C82-96A6185D0D7B}" dt="2020-09-20T12:33:04.458" v="9728" actId="478"/>
          <ac:cxnSpMkLst>
            <pc:docMk/>
            <pc:sldMk cId="3499682723" sldId="335"/>
            <ac:cxnSpMk id="55" creationId="{B48D5B5B-7F54-4B0C-9A5D-20472BF6D95D}"/>
          </ac:cxnSpMkLst>
        </pc:cxnChg>
        <pc:cxnChg chg="add del mod">
          <ac:chgData name="De Pooter Marijn" userId="634ff10e-5ce1-4de2-b291-de73628c3d81" providerId="ADAL" clId="{680E4633-5F68-46B1-9C82-96A6185D0D7B}" dt="2020-09-20T12:33:05.278" v="9729" actId="478"/>
          <ac:cxnSpMkLst>
            <pc:docMk/>
            <pc:sldMk cId="3499682723" sldId="335"/>
            <ac:cxnSpMk id="57" creationId="{4EAB46BB-6E05-48DB-A476-F610E9EBF3C6}"/>
          </ac:cxnSpMkLst>
        </pc:cxnChg>
        <pc:cxnChg chg="add del mod">
          <ac:chgData name="De Pooter Marijn" userId="634ff10e-5ce1-4de2-b291-de73628c3d81" providerId="ADAL" clId="{680E4633-5F68-46B1-9C82-96A6185D0D7B}" dt="2020-09-20T12:33:06.282" v="9730" actId="478"/>
          <ac:cxnSpMkLst>
            <pc:docMk/>
            <pc:sldMk cId="3499682723" sldId="335"/>
            <ac:cxnSpMk id="87" creationId="{96EFCE04-1074-4BA7-9EC1-74490411EAAC}"/>
          </ac:cxnSpMkLst>
        </pc:cxnChg>
      </pc:sldChg>
      <pc:sldChg chg="addSp delSp modSp add mod delAnim modAnim modNotesTx">
        <pc:chgData name="De Pooter Marijn" userId="634ff10e-5ce1-4de2-b291-de73628c3d81" providerId="ADAL" clId="{680E4633-5F68-46B1-9C82-96A6185D0D7B}" dt="2020-09-21T10:42:56.911" v="20095"/>
        <pc:sldMkLst>
          <pc:docMk/>
          <pc:sldMk cId="2169812318" sldId="336"/>
        </pc:sldMkLst>
        <pc:spChg chg="add mod">
          <ac:chgData name="De Pooter Marijn" userId="634ff10e-5ce1-4de2-b291-de73628c3d81" providerId="ADAL" clId="{680E4633-5F68-46B1-9C82-96A6185D0D7B}" dt="2020-09-20T12:40:38.389" v="10255" actId="20577"/>
          <ac:spMkLst>
            <pc:docMk/>
            <pc:sldMk cId="2169812318" sldId="336"/>
            <ac:spMk id="25" creationId="{4BB8AB61-E460-46B3-973A-FDB9CDD04D84}"/>
          </ac:spMkLst>
        </pc:spChg>
        <pc:spChg chg="del">
          <ac:chgData name="De Pooter Marijn" userId="634ff10e-5ce1-4de2-b291-de73628c3d81" providerId="ADAL" clId="{680E4633-5F68-46B1-9C82-96A6185D0D7B}" dt="2020-09-20T12:37:23.759" v="9985" actId="478"/>
          <ac:spMkLst>
            <pc:docMk/>
            <pc:sldMk cId="2169812318" sldId="336"/>
            <ac:spMk id="74" creationId="{5FD03CAE-0F55-4601-AD51-7205FBC969A3}"/>
          </ac:spMkLst>
        </pc:spChg>
        <pc:spChg chg="del">
          <ac:chgData name="De Pooter Marijn" userId="634ff10e-5ce1-4de2-b291-de73628c3d81" providerId="ADAL" clId="{680E4633-5F68-46B1-9C82-96A6185D0D7B}" dt="2020-09-20T12:37:21.662" v="9984" actId="478"/>
          <ac:spMkLst>
            <pc:docMk/>
            <pc:sldMk cId="2169812318" sldId="336"/>
            <ac:spMk id="77" creationId="{02906D6E-1033-4DC0-82C9-131F690A391D}"/>
          </ac:spMkLst>
        </pc:spChg>
        <pc:spChg chg="del">
          <ac:chgData name="De Pooter Marijn" userId="634ff10e-5ce1-4de2-b291-de73628c3d81" providerId="ADAL" clId="{680E4633-5F68-46B1-9C82-96A6185D0D7B}" dt="2020-09-20T12:37:19.576" v="9983" actId="478"/>
          <ac:spMkLst>
            <pc:docMk/>
            <pc:sldMk cId="2169812318" sldId="336"/>
            <ac:spMk id="81" creationId="{E3B23DA0-5693-47C5-B4D2-48EC0E42DB63}"/>
          </ac:spMkLst>
        </pc:spChg>
        <pc:spChg chg="del">
          <ac:chgData name="De Pooter Marijn" userId="634ff10e-5ce1-4de2-b291-de73628c3d81" providerId="ADAL" clId="{680E4633-5F68-46B1-9C82-96A6185D0D7B}" dt="2020-09-20T12:37:14.371" v="9980" actId="478"/>
          <ac:spMkLst>
            <pc:docMk/>
            <pc:sldMk cId="2169812318" sldId="336"/>
            <ac:spMk id="86" creationId="{EE3EA4D3-F2E8-408C-84E9-CE118EBEBB4D}"/>
          </ac:spMkLst>
        </pc:spChg>
        <pc:spChg chg="mod">
          <ac:chgData name="De Pooter Marijn" userId="634ff10e-5ce1-4de2-b291-de73628c3d81" providerId="ADAL" clId="{680E4633-5F68-46B1-9C82-96A6185D0D7B}" dt="2020-09-20T12:40:12.501" v="10184" actId="1036"/>
          <ac:spMkLst>
            <pc:docMk/>
            <pc:sldMk cId="2169812318" sldId="336"/>
            <ac:spMk id="97" creationId="{EDC6CC00-6768-4047-B225-06A680536E1A}"/>
          </ac:spMkLst>
        </pc:spChg>
        <pc:graphicFrameChg chg="del">
          <ac:chgData name="De Pooter Marijn" userId="634ff10e-5ce1-4de2-b291-de73628c3d81" providerId="ADAL" clId="{680E4633-5F68-46B1-9C82-96A6185D0D7B}" dt="2020-09-20T12:37:28.435" v="9987" actId="478"/>
          <ac:graphicFrameMkLst>
            <pc:docMk/>
            <pc:sldMk cId="2169812318" sldId="336"/>
            <ac:graphicFrameMk id="38" creationId="{5C63516F-4FFD-4F97-87FF-41612FE39C9D}"/>
          </ac:graphicFrameMkLst>
        </pc:graphicFrameChg>
        <pc:graphicFrameChg chg="del">
          <ac:chgData name="De Pooter Marijn" userId="634ff10e-5ce1-4de2-b291-de73628c3d81" providerId="ADAL" clId="{680E4633-5F68-46B1-9C82-96A6185D0D7B}" dt="2020-09-20T12:37:26.149" v="9986" actId="478"/>
          <ac:graphicFrameMkLst>
            <pc:docMk/>
            <pc:sldMk cId="2169812318" sldId="336"/>
            <ac:graphicFrameMk id="39" creationId="{78F78FA4-69C9-49DD-896C-3B50DC9DD633}"/>
          </ac:graphicFrameMkLst>
        </pc:graphicFrameChg>
        <pc:graphicFrameChg chg="del">
          <ac:chgData name="De Pooter Marijn" userId="634ff10e-5ce1-4de2-b291-de73628c3d81" providerId="ADAL" clId="{680E4633-5F68-46B1-9C82-96A6185D0D7B}" dt="2020-09-20T12:37:30.441" v="9988" actId="478"/>
          <ac:graphicFrameMkLst>
            <pc:docMk/>
            <pc:sldMk cId="2169812318" sldId="336"/>
            <ac:graphicFrameMk id="40" creationId="{2AA365A5-C5C1-4642-B955-56BF73327156}"/>
          </ac:graphicFrameMkLst>
        </pc:graphicFrameChg>
        <pc:graphicFrameChg chg="mod">
          <ac:chgData name="De Pooter Marijn" userId="634ff10e-5ce1-4de2-b291-de73628c3d81" providerId="ADAL" clId="{680E4633-5F68-46B1-9C82-96A6185D0D7B}" dt="2020-09-20T12:40:12.501" v="10184" actId="1036"/>
          <ac:graphicFrameMkLst>
            <pc:docMk/>
            <pc:sldMk cId="2169812318" sldId="336"/>
            <ac:graphicFrameMk id="50" creationId="{ABDFB4AC-5B1B-4D54-9759-71E94A85ECCB}"/>
          </ac:graphicFrameMkLst>
        </pc:graphicFrameChg>
        <pc:picChg chg="add del mod">
          <ac:chgData name="De Pooter Marijn" userId="634ff10e-5ce1-4de2-b291-de73628c3d81" providerId="ADAL" clId="{680E4633-5F68-46B1-9C82-96A6185D0D7B}" dt="2020-09-20T12:40:12.501" v="10184" actId="1036"/>
          <ac:picMkLst>
            <pc:docMk/>
            <pc:sldMk cId="2169812318" sldId="336"/>
            <ac:picMk id="31" creationId="{39B397C6-E921-4CF4-95F8-3584D6B78086}"/>
          </ac:picMkLst>
        </pc:picChg>
        <pc:cxnChg chg="del mod">
          <ac:chgData name="De Pooter Marijn" userId="634ff10e-5ce1-4de2-b291-de73628c3d81" providerId="ADAL" clId="{680E4633-5F68-46B1-9C82-96A6185D0D7B}" dt="2020-09-20T12:37:11.800" v="9979" actId="478"/>
          <ac:cxnSpMkLst>
            <pc:docMk/>
            <pc:sldMk cId="2169812318" sldId="336"/>
            <ac:cxnSpMk id="19" creationId="{90901891-8D9F-428D-84F4-0FA408659E47}"/>
          </ac:cxnSpMkLst>
        </pc:cxnChg>
        <pc:cxnChg chg="del mod">
          <ac:chgData name="De Pooter Marijn" userId="634ff10e-5ce1-4de2-b291-de73628c3d81" providerId="ADAL" clId="{680E4633-5F68-46B1-9C82-96A6185D0D7B}" dt="2020-09-20T12:37:10.655" v="9978" actId="478"/>
          <ac:cxnSpMkLst>
            <pc:docMk/>
            <pc:sldMk cId="2169812318" sldId="336"/>
            <ac:cxnSpMk id="23" creationId="{B28E5770-D5E9-49A5-867F-11385E428C1F}"/>
          </ac:cxnSpMkLst>
        </pc:cxnChg>
        <pc:cxnChg chg="del mod">
          <ac:chgData name="De Pooter Marijn" userId="634ff10e-5ce1-4de2-b291-de73628c3d81" providerId="ADAL" clId="{680E4633-5F68-46B1-9C82-96A6185D0D7B}" dt="2020-09-20T12:37:09.237" v="9977" actId="478"/>
          <ac:cxnSpMkLst>
            <pc:docMk/>
            <pc:sldMk cId="2169812318" sldId="336"/>
            <ac:cxnSpMk id="27" creationId="{76D9323F-6341-4622-895D-B0018E1F6A94}"/>
          </ac:cxnSpMkLst>
        </pc:cxnChg>
        <pc:cxnChg chg="mod">
          <ac:chgData name="De Pooter Marijn" userId="634ff10e-5ce1-4de2-b291-de73628c3d81" providerId="ADAL" clId="{680E4633-5F68-46B1-9C82-96A6185D0D7B}" dt="2020-09-20T12:40:12.501" v="10184" actId="1036"/>
          <ac:cxnSpMkLst>
            <pc:docMk/>
            <pc:sldMk cId="2169812318" sldId="336"/>
            <ac:cxnSpMk id="52" creationId="{045583B1-C99F-4115-B3CE-9B88B6DE76D0}"/>
          </ac:cxnSpMkLst>
        </pc:cxnChg>
        <pc:cxnChg chg="mod">
          <ac:chgData name="De Pooter Marijn" userId="634ff10e-5ce1-4de2-b291-de73628c3d81" providerId="ADAL" clId="{680E4633-5F68-46B1-9C82-96A6185D0D7B}" dt="2020-09-20T12:40:12.501" v="10184" actId="1036"/>
          <ac:cxnSpMkLst>
            <pc:docMk/>
            <pc:sldMk cId="2169812318" sldId="336"/>
            <ac:cxnSpMk id="55" creationId="{B48D5B5B-7F54-4B0C-9A5D-20472BF6D95D}"/>
          </ac:cxnSpMkLst>
        </pc:cxnChg>
        <pc:cxnChg chg="mod">
          <ac:chgData name="De Pooter Marijn" userId="634ff10e-5ce1-4de2-b291-de73628c3d81" providerId="ADAL" clId="{680E4633-5F68-46B1-9C82-96A6185D0D7B}" dt="2020-09-20T12:40:12.501" v="10184" actId="1036"/>
          <ac:cxnSpMkLst>
            <pc:docMk/>
            <pc:sldMk cId="2169812318" sldId="336"/>
            <ac:cxnSpMk id="57" creationId="{4EAB46BB-6E05-48DB-A476-F610E9EBF3C6}"/>
          </ac:cxnSpMkLst>
        </pc:cxnChg>
        <pc:cxnChg chg="mod">
          <ac:chgData name="De Pooter Marijn" userId="634ff10e-5ce1-4de2-b291-de73628c3d81" providerId="ADAL" clId="{680E4633-5F68-46B1-9C82-96A6185D0D7B}" dt="2020-09-20T12:40:12.501" v="10184" actId="1036"/>
          <ac:cxnSpMkLst>
            <pc:docMk/>
            <pc:sldMk cId="2169812318" sldId="336"/>
            <ac:cxnSpMk id="87" creationId="{96EFCE04-1074-4BA7-9EC1-74490411EAAC}"/>
          </ac:cxnSpMkLst>
        </pc:cxnChg>
      </pc:sldChg>
      <pc:sldChg chg="modSp add mod ord">
        <pc:chgData name="De Pooter Marijn" userId="634ff10e-5ce1-4de2-b291-de73628c3d81" providerId="ADAL" clId="{680E4633-5F68-46B1-9C82-96A6185D0D7B}" dt="2020-09-20T12:56:41.916" v="12653" actId="6549"/>
        <pc:sldMkLst>
          <pc:docMk/>
          <pc:sldMk cId="3061203646" sldId="337"/>
        </pc:sldMkLst>
        <pc:spChg chg="mod">
          <ac:chgData name="De Pooter Marijn" userId="634ff10e-5ce1-4de2-b291-de73628c3d81" providerId="ADAL" clId="{680E4633-5F68-46B1-9C82-96A6185D0D7B}" dt="2020-09-20T12:56:41.916" v="12653" actId="6549"/>
          <ac:spMkLst>
            <pc:docMk/>
            <pc:sldMk cId="3061203646" sldId="337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680E4633-5F68-46B1-9C82-96A6185D0D7B}" dt="2020-09-20T13:02:11.814" v="13145" actId="20577"/>
        <pc:sldMkLst>
          <pc:docMk/>
          <pc:sldMk cId="3764421593" sldId="338"/>
        </pc:sldMkLst>
        <pc:spChg chg="mod">
          <ac:chgData name="De Pooter Marijn" userId="634ff10e-5ce1-4de2-b291-de73628c3d81" providerId="ADAL" clId="{680E4633-5F68-46B1-9C82-96A6185D0D7B}" dt="2020-09-20T12:57:02.902" v="12664" actId="20577"/>
          <ac:spMkLst>
            <pc:docMk/>
            <pc:sldMk cId="376442159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20T13:02:11.814" v="13145" actId="20577"/>
          <ac:spMkLst>
            <pc:docMk/>
            <pc:sldMk cId="3764421593" sldId="338"/>
            <ac:spMk id="3" creationId="{4ECABE3C-BC33-8245-822C-EE2D7505A266}"/>
          </ac:spMkLst>
        </pc:spChg>
      </pc:sldChg>
      <pc:sldChg chg="addSp modSp add mod modNotesTx">
        <pc:chgData name="De Pooter Marijn" userId="634ff10e-5ce1-4de2-b291-de73628c3d81" providerId="ADAL" clId="{680E4633-5F68-46B1-9C82-96A6185D0D7B}" dt="2020-09-20T13:42:40.784" v="14688" actId="692"/>
        <pc:sldMkLst>
          <pc:docMk/>
          <pc:sldMk cId="910950323" sldId="339"/>
        </pc:sldMkLst>
        <pc:spChg chg="mod">
          <ac:chgData name="De Pooter Marijn" userId="634ff10e-5ce1-4de2-b291-de73628c3d81" providerId="ADAL" clId="{680E4633-5F68-46B1-9C82-96A6185D0D7B}" dt="2020-09-20T13:36:57.037" v="14206" actId="20577"/>
          <ac:spMkLst>
            <pc:docMk/>
            <pc:sldMk cId="910950323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20T13:42:25.418" v="14685" actId="20577"/>
          <ac:spMkLst>
            <pc:docMk/>
            <pc:sldMk cId="910950323" sldId="339"/>
            <ac:spMk id="3" creationId="{4ECABE3C-BC33-8245-822C-EE2D7505A266}"/>
          </ac:spMkLst>
        </pc:spChg>
        <pc:picChg chg="add mod">
          <ac:chgData name="De Pooter Marijn" userId="634ff10e-5ce1-4de2-b291-de73628c3d81" providerId="ADAL" clId="{680E4633-5F68-46B1-9C82-96A6185D0D7B}" dt="2020-09-20T13:42:40.784" v="14688" actId="692"/>
          <ac:picMkLst>
            <pc:docMk/>
            <pc:sldMk cId="910950323" sldId="339"/>
            <ac:picMk id="5" creationId="{52CE7ECF-82BC-472A-8EDC-D357A3FAE453}"/>
          </ac:picMkLst>
        </pc:picChg>
      </pc:sldChg>
      <pc:sldChg chg="addSp modSp add mod modAnim">
        <pc:chgData name="De Pooter Marijn" userId="634ff10e-5ce1-4de2-b291-de73628c3d81" providerId="ADAL" clId="{680E4633-5F68-46B1-9C82-96A6185D0D7B}" dt="2020-09-21T10:43:04.369" v="20100"/>
        <pc:sldMkLst>
          <pc:docMk/>
          <pc:sldMk cId="536185320" sldId="340"/>
        </pc:sldMkLst>
        <pc:spChg chg="mod">
          <ac:chgData name="De Pooter Marijn" userId="634ff10e-5ce1-4de2-b291-de73628c3d81" providerId="ADAL" clId="{680E4633-5F68-46B1-9C82-96A6185D0D7B}" dt="2020-09-20T13:16:46.959" v="13474" actId="255"/>
          <ac:spMkLst>
            <pc:docMk/>
            <pc:sldMk cId="536185320" sldId="340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680E4633-5F68-46B1-9C82-96A6185D0D7B}" dt="2020-09-21T08:32:29.419" v="20053" actId="2084"/>
          <ac:graphicFrameMkLst>
            <pc:docMk/>
            <pc:sldMk cId="536185320" sldId="340"/>
            <ac:graphicFrameMk id="5" creationId="{70B30077-9D39-46E5-A83D-806474D986F8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21T08:32:16.451" v="20051" actId="2084"/>
          <ac:graphicFrameMkLst>
            <pc:docMk/>
            <pc:sldMk cId="536185320" sldId="340"/>
            <ac:graphicFrameMk id="7" creationId="{60E3FD26-CE7F-4069-AB6B-94B070FE759E}"/>
          </ac:graphicFrameMkLst>
        </pc:graphicFrameChg>
        <pc:cxnChg chg="add mod">
          <ac:chgData name="De Pooter Marijn" userId="634ff10e-5ce1-4de2-b291-de73628c3d81" providerId="ADAL" clId="{680E4633-5F68-46B1-9C82-96A6185D0D7B}" dt="2020-09-20T13:18:08.199" v="13495" actId="14100"/>
          <ac:cxnSpMkLst>
            <pc:docMk/>
            <pc:sldMk cId="536185320" sldId="340"/>
            <ac:cxnSpMk id="8" creationId="{BA3A3E8F-BEBB-4342-A4FF-2C2E7B57577A}"/>
          </ac:cxnSpMkLst>
        </pc:cxnChg>
        <pc:cxnChg chg="add mod">
          <ac:chgData name="De Pooter Marijn" userId="634ff10e-5ce1-4de2-b291-de73628c3d81" providerId="ADAL" clId="{680E4633-5F68-46B1-9C82-96A6185D0D7B}" dt="2020-09-20T13:18:11.679" v="13496" actId="14100"/>
          <ac:cxnSpMkLst>
            <pc:docMk/>
            <pc:sldMk cId="536185320" sldId="340"/>
            <ac:cxnSpMk id="9" creationId="{29EACA89-5C96-49F8-AF27-00F66279D782}"/>
          </ac:cxnSpMkLst>
        </pc:cxnChg>
        <pc:cxnChg chg="add mod">
          <ac:chgData name="De Pooter Marijn" userId="634ff10e-5ce1-4de2-b291-de73628c3d81" providerId="ADAL" clId="{680E4633-5F68-46B1-9C82-96A6185D0D7B}" dt="2020-09-20T13:18:16.223" v="13497" actId="14100"/>
          <ac:cxnSpMkLst>
            <pc:docMk/>
            <pc:sldMk cId="536185320" sldId="340"/>
            <ac:cxnSpMk id="10" creationId="{B500819F-FF80-48AF-B68B-6609174D4D3D}"/>
          </ac:cxnSpMkLst>
        </pc:cxnChg>
      </pc:sldChg>
      <pc:sldChg chg="addSp modSp add mod ord modAnim modNotesTx">
        <pc:chgData name="De Pooter Marijn" userId="634ff10e-5ce1-4de2-b291-de73628c3d81" providerId="ADAL" clId="{680E4633-5F68-46B1-9C82-96A6185D0D7B}" dt="2020-09-21T10:43:13.553" v="20104"/>
        <pc:sldMkLst>
          <pc:docMk/>
          <pc:sldMk cId="2502298560" sldId="341"/>
        </pc:sldMkLst>
        <pc:spChg chg="mod">
          <ac:chgData name="De Pooter Marijn" userId="634ff10e-5ce1-4de2-b291-de73628c3d81" providerId="ADAL" clId="{680E4633-5F68-46B1-9C82-96A6185D0D7B}" dt="2020-09-20T13:34:51.051" v="14187" actId="20577"/>
          <ac:spMkLst>
            <pc:docMk/>
            <pc:sldMk cId="2502298560" sldId="34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680E4633-5F68-46B1-9C82-96A6185D0D7B}" dt="2020-09-20T13:34:58.551" v="14196" actId="1035"/>
          <ac:spMkLst>
            <pc:docMk/>
            <pc:sldMk cId="2502298560" sldId="341"/>
            <ac:spMk id="4" creationId="{F4F0E452-8408-4762-8D11-39857E569CFA}"/>
          </ac:spMkLst>
        </pc:spChg>
        <pc:spChg chg="add mod">
          <ac:chgData name="De Pooter Marijn" userId="634ff10e-5ce1-4de2-b291-de73628c3d81" providerId="ADAL" clId="{680E4633-5F68-46B1-9C82-96A6185D0D7B}" dt="2020-09-20T13:34:58.551" v="14196" actId="1035"/>
          <ac:spMkLst>
            <pc:docMk/>
            <pc:sldMk cId="2502298560" sldId="341"/>
            <ac:spMk id="9" creationId="{2E4F02B2-CFF7-4DC9-AF95-04AB58C3BDF2}"/>
          </ac:spMkLst>
        </pc:spChg>
        <pc:spChg chg="add mod">
          <ac:chgData name="De Pooter Marijn" userId="634ff10e-5ce1-4de2-b291-de73628c3d81" providerId="ADAL" clId="{680E4633-5F68-46B1-9C82-96A6185D0D7B}" dt="2020-09-20T13:34:58.551" v="14196" actId="1035"/>
          <ac:spMkLst>
            <pc:docMk/>
            <pc:sldMk cId="2502298560" sldId="341"/>
            <ac:spMk id="12" creationId="{D2697096-E048-4558-8D82-6368E47DFB97}"/>
          </ac:spMkLst>
        </pc:spChg>
        <pc:spChg chg="add mod">
          <ac:chgData name="De Pooter Marijn" userId="634ff10e-5ce1-4de2-b291-de73628c3d81" providerId="ADAL" clId="{680E4633-5F68-46B1-9C82-96A6185D0D7B}" dt="2020-09-20T13:34:58.551" v="14196" actId="1035"/>
          <ac:spMkLst>
            <pc:docMk/>
            <pc:sldMk cId="2502298560" sldId="341"/>
            <ac:spMk id="13" creationId="{94E104E3-3E92-4E85-AFDB-9AC30778C7D2}"/>
          </ac:spMkLst>
        </pc:spChg>
        <pc:graphicFrameChg chg="add mod modGraphic">
          <ac:chgData name="De Pooter Marijn" userId="634ff10e-5ce1-4de2-b291-de73628c3d81" providerId="ADAL" clId="{680E4633-5F68-46B1-9C82-96A6185D0D7B}" dt="2020-09-20T13:34:58.551" v="14196" actId="1035"/>
          <ac:graphicFrameMkLst>
            <pc:docMk/>
            <pc:sldMk cId="2502298560" sldId="341"/>
            <ac:graphicFrameMk id="5" creationId="{04EC7AD4-BCAA-4E17-A621-DE343DB13818}"/>
          </ac:graphicFrameMkLst>
        </pc:graphicFrameChg>
        <pc:graphicFrameChg chg="add mod modGraphic">
          <ac:chgData name="De Pooter Marijn" userId="634ff10e-5ce1-4de2-b291-de73628c3d81" providerId="ADAL" clId="{680E4633-5F68-46B1-9C82-96A6185D0D7B}" dt="2020-09-20T13:34:58.551" v="14196" actId="1035"/>
          <ac:graphicFrameMkLst>
            <pc:docMk/>
            <pc:sldMk cId="2502298560" sldId="341"/>
            <ac:graphicFrameMk id="7" creationId="{3817C9A0-BD23-418A-B796-10AF85D82EA6}"/>
          </ac:graphicFrameMkLst>
        </pc:graphicFrameChg>
        <pc:cxnChg chg="add mod">
          <ac:chgData name="De Pooter Marijn" userId="634ff10e-5ce1-4de2-b291-de73628c3d81" providerId="ADAL" clId="{680E4633-5F68-46B1-9C82-96A6185D0D7B}" dt="2020-09-20T13:34:58.551" v="14196" actId="1035"/>
          <ac:cxnSpMkLst>
            <pc:docMk/>
            <pc:sldMk cId="2502298560" sldId="341"/>
            <ac:cxnSpMk id="11" creationId="{B9FAB9C8-C455-4BA6-A5FB-CC0681412D09}"/>
          </ac:cxnSpMkLst>
        </pc:cxnChg>
        <pc:cxnChg chg="add mod">
          <ac:chgData name="De Pooter Marijn" userId="634ff10e-5ce1-4de2-b291-de73628c3d81" providerId="ADAL" clId="{680E4633-5F68-46B1-9C82-96A6185D0D7B}" dt="2020-09-20T13:34:58.551" v="14196" actId="1035"/>
          <ac:cxnSpMkLst>
            <pc:docMk/>
            <pc:sldMk cId="2502298560" sldId="341"/>
            <ac:cxnSpMk id="15" creationId="{2C75E969-38CA-4D09-9E33-0282E4848DB9}"/>
          </ac:cxnSpMkLst>
        </pc:cxnChg>
      </pc:sldChg>
      <pc:sldChg chg="modSp add mod ord">
        <pc:chgData name="De Pooter Marijn" userId="634ff10e-5ce1-4de2-b291-de73628c3d81" providerId="ADAL" clId="{680E4633-5F68-46B1-9C82-96A6185D0D7B}" dt="2020-09-20T13:36:46.533" v="14202" actId="20577"/>
        <pc:sldMkLst>
          <pc:docMk/>
          <pc:sldMk cId="2865149184" sldId="342"/>
        </pc:sldMkLst>
        <pc:spChg chg="mod">
          <ac:chgData name="De Pooter Marijn" userId="634ff10e-5ce1-4de2-b291-de73628c3d81" providerId="ADAL" clId="{680E4633-5F68-46B1-9C82-96A6185D0D7B}" dt="2020-09-20T13:36:46.533" v="14202" actId="20577"/>
          <ac:spMkLst>
            <pc:docMk/>
            <pc:sldMk cId="2865149184" sldId="342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680E4633-5F68-46B1-9C82-96A6185D0D7B}" dt="2020-09-20T15:06:36.279" v="16387" actId="20577"/>
        <pc:sldMkLst>
          <pc:docMk/>
          <pc:sldMk cId="1471242415" sldId="343"/>
        </pc:sldMkLst>
        <pc:spChg chg="mod">
          <ac:chgData name="De Pooter Marijn" userId="634ff10e-5ce1-4de2-b291-de73628c3d81" providerId="ADAL" clId="{680E4633-5F68-46B1-9C82-96A6185D0D7B}" dt="2020-09-20T13:44:15.375" v="14700" actId="20577"/>
          <ac:spMkLst>
            <pc:docMk/>
            <pc:sldMk cId="1471242415" sldId="343"/>
            <ac:spMk id="2" creationId="{C8E4B304-2DE3-F24E-99A6-73CE5CA3B523}"/>
          </ac:spMkLst>
        </pc:spChg>
        <pc:spChg chg="mod">
          <ac:chgData name="De Pooter Marijn" userId="634ff10e-5ce1-4de2-b291-de73628c3d81" providerId="ADAL" clId="{680E4633-5F68-46B1-9C82-96A6185D0D7B}" dt="2020-09-20T15:06:36.279" v="16387" actId="20577"/>
          <ac:spMkLst>
            <pc:docMk/>
            <pc:sldMk cId="1471242415" sldId="343"/>
            <ac:spMk id="3" creationId="{5F04B32D-BE96-E54F-AD6E-D4120B8E2BFF}"/>
          </ac:spMkLst>
        </pc:spChg>
      </pc:sldChg>
      <pc:sldChg chg="addSp delSp modSp add del mod">
        <pc:chgData name="De Pooter Marijn" userId="634ff10e-5ce1-4de2-b291-de73628c3d81" providerId="ADAL" clId="{680E4633-5F68-46B1-9C82-96A6185D0D7B}" dt="2020-09-20T15:15:00.648" v="16672" actId="2696"/>
        <pc:sldMkLst>
          <pc:docMk/>
          <pc:sldMk cId="2026833252" sldId="379"/>
        </pc:sldMkLst>
        <pc:spChg chg="add mod">
          <ac:chgData name="De Pooter Marijn" userId="634ff10e-5ce1-4de2-b291-de73628c3d81" providerId="ADAL" clId="{680E4633-5F68-46B1-9C82-96A6185D0D7B}" dt="2020-09-20T15:09:57.470" v="16578" actId="478"/>
          <ac:spMkLst>
            <pc:docMk/>
            <pc:sldMk cId="2026833252" sldId="379"/>
            <ac:spMk id="3" creationId="{E0485F83-B860-42A5-864D-2072AF124B47}"/>
          </ac:spMkLst>
        </pc:spChg>
        <pc:spChg chg="del mod">
          <ac:chgData name="De Pooter Marijn" userId="634ff10e-5ce1-4de2-b291-de73628c3d81" providerId="ADAL" clId="{680E4633-5F68-46B1-9C82-96A6185D0D7B}" dt="2020-09-20T15:09:57.470" v="16578" actId="478"/>
          <ac:spMkLst>
            <pc:docMk/>
            <pc:sldMk cId="2026833252" sldId="379"/>
            <ac:spMk id="21" creationId="{00000000-0000-0000-0000-000000000000}"/>
          </ac:spMkLst>
        </pc:spChg>
      </pc:sldChg>
      <pc:sldChg chg="add del">
        <pc:chgData name="De Pooter Marijn" userId="634ff10e-5ce1-4de2-b291-de73628c3d81" providerId="ADAL" clId="{680E4633-5F68-46B1-9C82-96A6185D0D7B}" dt="2020-09-20T15:19:22.764" v="16795" actId="2696"/>
        <pc:sldMkLst>
          <pc:docMk/>
          <pc:sldMk cId="2986552137" sldId="380"/>
        </pc:sldMkLst>
      </pc:sldChg>
      <pc:sldChg chg="modSp add del mod">
        <pc:chgData name="De Pooter Marijn" userId="634ff10e-5ce1-4de2-b291-de73628c3d81" providerId="ADAL" clId="{680E4633-5F68-46B1-9C82-96A6185D0D7B}" dt="2020-09-20T15:20:48.128" v="16919" actId="47"/>
        <pc:sldMkLst>
          <pc:docMk/>
          <pc:sldMk cId="1181557314" sldId="381"/>
        </pc:sldMkLst>
        <pc:spChg chg="mod">
          <ac:chgData name="De Pooter Marijn" userId="634ff10e-5ce1-4de2-b291-de73628c3d81" providerId="ADAL" clId="{680E4633-5F68-46B1-9C82-96A6185D0D7B}" dt="2020-09-20T14:57:24.775" v="16108" actId="27636"/>
          <ac:spMkLst>
            <pc:docMk/>
            <pc:sldMk cId="1181557314" sldId="381"/>
            <ac:spMk id="38" creationId="{00000000-0000-0000-0000-000000000000}"/>
          </ac:spMkLst>
        </pc:spChg>
      </pc:sldChg>
      <pc:sldChg chg="modSp add del mod">
        <pc:chgData name="De Pooter Marijn" userId="634ff10e-5ce1-4de2-b291-de73628c3d81" providerId="ADAL" clId="{680E4633-5F68-46B1-9C82-96A6185D0D7B}" dt="2020-09-20T15:29:13.828" v="17134" actId="47"/>
        <pc:sldMkLst>
          <pc:docMk/>
          <pc:sldMk cId="3414950772" sldId="382"/>
        </pc:sldMkLst>
        <pc:spChg chg="mod">
          <ac:chgData name="De Pooter Marijn" userId="634ff10e-5ce1-4de2-b291-de73628c3d81" providerId="ADAL" clId="{680E4633-5F68-46B1-9C82-96A6185D0D7B}" dt="2020-09-20T15:20:54.300" v="16920" actId="6549"/>
          <ac:spMkLst>
            <pc:docMk/>
            <pc:sldMk cId="3414950772" sldId="382"/>
            <ac:spMk id="26630" creationId="{00000000-0000-0000-0000-000000000000}"/>
          </ac:spMkLst>
        </pc:spChg>
      </pc:sldChg>
      <pc:sldChg chg="modSp add del mod">
        <pc:chgData name="De Pooter Marijn" userId="634ff10e-5ce1-4de2-b291-de73628c3d81" providerId="ADAL" clId="{680E4633-5F68-46B1-9C82-96A6185D0D7B}" dt="2020-09-20T15:35:54.516" v="17222" actId="2696"/>
        <pc:sldMkLst>
          <pc:docMk/>
          <pc:sldMk cId="3178234627" sldId="383"/>
        </pc:sldMkLst>
        <pc:spChg chg="mod">
          <ac:chgData name="De Pooter Marijn" userId="634ff10e-5ce1-4de2-b291-de73628c3d81" providerId="ADAL" clId="{680E4633-5F68-46B1-9C82-96A6185D0D7B}" dt="2020-09-20T15:20:59.754" v="16921" actId="6549"/>
          <ac:spMkLst>
            <pc:docMk/>
            <pc:sldMk cId="3178234627" sldId="383"/>
            <ac:spMk id="27654" creationId="{00000000-0000-0000-0000-000000000000}"/>
          </ac:spMkLst>
        </pc:spChg>
      </pc:sldChg>
      <pc:sldChg chg="modSp add del mod">
        <pc:chgData name="De Pooter Marijn" userId="634ff10e-5ce1-4de2-b291-de73628c3d81" providerId="ADAL" clId="{680E4633-5F68-46B1-9C82-96A6185D0D7B}" dt="2020-09-20T18:47:44.021" v="17839" actId="47"/>
        <pc:sldMkLst>
          <pc:docMk/>
          <pc:sldMk cId="192775211" sldId="386"/>
        </pc:sldMkLst>
        <pc:spChg chg="mod">
          <ac:chgData name="De Pooter Marijn" userId="634ff10e-5ce1-4de2-b291-de73628c3d81" providerId="ADAL" clId="{680E4633-5F68-46B1-9C82-96A6185D0D7B}" dt="2020-09-20T14:52:53.947" v="16046" actId="20577"/>
          <ac:spMkLst>
            <pc:docMk/>
            <pc:sldMk cId="192775211" sldId="386"/>
            <ac:spMk id="11267" creationId="{00000000-0000-0000-0000-000000000000}"/>
          </ac:spMkLst>
        </pc:spChg>
      </pc:sldChg>
      <pc:sldChg chg="delSp modSp add del mod delAnim">
        <pc:chgData name="De Pooter Marijn" userId="634ff10e-5ce1-4de2-b291-de73628c3d81" providerId="ADAL" clId="{680E4633-5F68-46B1-9C82-96A6185D0D7B}" dt="2020-09-20T18:57:08.264" v="18221" actId="2696"/>
        <pc:sldMkLst>
          <pc:docMk/>
          <pc:sldMk cId="4257143338" sldId="387"/>
        </pc:sldMkLst>
        <pc:spChg chg="del">
          <ac:chgData name="De Pooter Marijn" userId="634ff10e-5ce1-4de2-b291-de73628c3d81" providerId="ADAL" clId="{680E4633-5F68-46B1-9C82-96A6185D0D7B}" dt="2020-09-20T18:53:33.869" v="18106" actId="478"/>
          <ac:spMkLst>
            <pc:docMk/>
            <pc:sldMk cId="4257143338" sldId="387"/>
            <ac:spMk id="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8:53:37.530" v="18107" actId="1076"/>
          <ac:spMkLst>
            <pc:docMk/>
            <pc:sldMk cId="4257143338" sldId="387"/>
            <ac:spMk id="7" creationId="{00000000-0000-0000-0000-000000000000}"/>
          </ac:spMkLst>
        </pc:spChg>
        <pc:graphicFrameChg chg="mod">
          <ac:chgData name="De Pooter Marijn" userId="634ff10e-5ce1-4de2-b291-de73628c3d81" providerId="ADAL" clId="{680E4633-5F68-46B1-9C82-96A6185D0D7B}" dt="2020-09-20T18:48:32.156" v="17840" actId="1076"/>
          <ac:graphicFrameMkLst>
            <pc:docMk/>
            <pc:sldMk cId="4257143338" sldId="387"/>
            <ac:graphicFrameMk id="5" creationId="{00000000-0000-0000-0000-000000000000}"/>
          </ac:graphicFrameMkLst>
        </pc:graphicFrameChg>
      </pc:sldChg>
      <pc:sldChg chg="add del">
        <pc:chgData name="De Pooter Marijn" userId="634ff10e-5ce1-4de2-b291-de73628c3d81" providerId="ADAL" clId="{680E4633-5F68-46B1-9C82-96A6185D0D7B}" dt="2020-09-20T19:12:54.424" v="18538" actId="2696"/>
        <pc:sldMkLst>
          <pc:docMk/>
          <pc:sldMk cId="1724458443" sldId="388"/>
        </pc:sldMkLst>
      </pc:sldChg>
      <pc:sldChg chg="add del">
        <pc:chgData name="De Pooter Marijn" userId="634ff10e-5ce1-4de2-b291-de73628c3d81" providerId="ADAL" clId="{680E4633-5F68-46B1-9C82-96A6185D0D7B}" dt="2020-09-20T19:22:36.084" v="18935" actId="47"/>
        <pc:sldMkLst>
          <pc:docMk/>
          <pc:sldMk cId="2045215202" sldId="389"/>
        </pc:sldMkLst>
      </pc:sldChg>
      <pc:sldChg chg="add del">
        <pc:chgData name="De Pooter Marijn" userId="634ff10e-5ce1-4de2-b291-de73628c3d81" providerId="ADAL" clId="{680E4633-5F68-46B1-9C82-96A6185D0D7B}" dt="2020-09-20T19:45:08.638" v="19728" actId="47"/>
        <pc:sldMkLst>
          <pc:docMk/>
          <pc:sldMk cId="3915756900" sldId="390"/>
        </pc:sldMkLst>
      </pc:sldChg>
      <pc:sldChg chg="add del">
        <pc:chgData name="De Pooter Marijn" userId="634ff10e-5ce1-4de2-b291-de73628c3d81" providerId="ADAL" clId="{680E4633-5F68-46B1-9C82-96A6185D0D7B}" dt="2020-09-20T19:30:37.286" v="19536" actId="2696"/>
        <pc:sldMkLst>
          <pc:docMk/>
          <pc:sldMk cId="2958347465" sldId="391"/>
        </pc:sldMkLst>
      </pc:sldChg>
      <pc:sldChg chg="add del">
        <pc:chgData name="De Pooter Marijn" userId="634ff10e-5ce1-4de2-b291-de73628c3d81" providerId="ADAL" clId="{680E4633-5F68-46B1-9C82-96A6185D0D7B}" dt="2020-09-20T19:29:58.077" v="19535" actId="2696"/>
        <pc:sldMkLst>
          <pc:docMk/>
          <pc:sldMk cId="267247672" sldId="392"/>
        </pc:sldMkLst>
      </pc:sldChg>
      <pc:sldChg chg="modSp add mod modAnim">
        <pc:chgData name="De Pooter Marijn" userId="634ff10e-5ce1-4de2-b291-de73628c3d81" providerId="ADAL" clId="{680E4633-5F68-46B1-9C82-96A6185D0D7B}" dt="2020-09-21T10:43:20.514" v="20105"/>
        <pc:sldMkLst>
          <pc:docMk/>
          <pc:sldMk cId="378123955" sldId="393"/>
        </pc:sldMkLst>
        <pc:spChg chg="mod">
          <ac:chgData name="De Pooter Marijn" userId="634ff10e-5ce1-4de2-b291-de73628c3d81" providerId="ADAL" clId="{680E4633-5F68-46B1-9C82-96A6185D0D7B}" dt="2020-09-20T15:51:14.605" v="17527" actId="6549"/>
          <ac:spMkLst>
            <pc:docMk/>
            <pc:sldMk cId="378123955" sldId="393"/>
            <ac:spMk id="21508" creationId="{00000000-0000-0000-0000-000000000000}"/>
          </ac:spMkLst>
        </pc:spChg>
        <pc:picChg chg="mod">
          <ac:chgData name="De Pooter Marijn" userId="634ff10e-5ce1-4de2-b291-de73628c3d81" providerId="ADAL" clId="{680E4633-5F68-46B1-9C82-96A6185D0D7B}" dt="2020-09-20T15:51:20.217" v="17528" actId="1076"/>
          <ac:picMkLst>
            <pc:docMk/>
            <pc:sldMk cId="378123955" sldId="393"/>
            <ac:picMk id="21509" creationId="{00000000-0000-0000-0000-000000000000}"/>
          </ac:picMkLst>
        </pc:picChg>
      </pc:sldChg>
      <pc:sldChg chg="addSp delSp modSp add mod delAnim modAnim">
        <pc:chgData name="De Pooter Marijn" userId="634ff10e-5ce1-4de2-b291-de73628c3d81" providerId="ADAL" clId="{680E4633-5F68-46B1-9C82-96A6185D0D7B}" dt="2020-09-21T10:43:47.764" v="20120"/>
        <pc:sldMkLst>
          <pc:docMk/>
          <pc:sldMk cId="1944573673" sldId="395"/>
        </pc:sldMkLst>
        <pc:spChg chg="mod">
          <ac:chgData name="De Pooter Marijn" userId="634ff10e-5ce1-4de2-b291-de73628c3d81" providerId="ADAL" clId="{680E4633-5F68-46B1-9C82-96A6185D0D7B}" dt="2020-09-20T14:33:56.966" v="15607" actId="20577"/>
          <ac:spMkLst>
            <pc:docMk/>
            <pc:sldMk cId="1944573673" sldId="395"/>
            <ac:spMk id="3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09:36.130" v="14725" actId="1076"/>
          <ac:spMkLst>
            <pc:docMk/>
            <pc:sldMk cId="1944573673" sldId="395"/>
            <ac:spMk id="5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09:36.130" v="14725" actId="1076"/>
          <ac:spMkLst>
            <pc:docMk/>
            <pc:sldMk cId="1944573673" sldId="395"/>
            <ac:spMk id="6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09:57.024" v="14755" actId="478"/>
          <ac:spMkLst>
            <pc:docMk/>
            <pc:sldMk cId="1944573673" sldId="395"/>
            <ac:spMk id="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09:00.254" v="14716"/>
          <ac:spMkLst>
            <pc:docMk/>
            <pc:sldMk cId="1944573673" sldId="395"/>
            <ac:spMk id="11" creationId="{33972239-4A5E-4D8F-949F-3C4D4FE6104D}"/>
          </ac:spMkLst>
        </pc:spChg>
        <pc:spChg chg="mod">
          <ac:chgData name="De Pooter Marijn" userId="634ff10e-5ce1-4de2-b291-de73628c3d81" providerId="ADAL" clId="{680E4633-5F68-46B1-9C82-96A6185D0D7B}" dt="2020-09-20T14:09:00.254" v="14716"/>
          <ac:spMkLst>
            <pc:docMk/>
            <pc:sldMk cId="1944573673" sldId="395"/>
            <ac:spMk id="12" creationId="{1810D0DC-52E3-4BF8-8EF0-72C11D10E471}"/>
          </ac:spMkLst>
        </pc:spChg>
        <pc:grpChg chg="del mod">
          <ac:chgData name="De Pooter Marijn" userId="634ff10e-5ce1-4de2-b291-de73628c3d81" providerId="ADAL" clId="{680E4633-5F68-46B1-9C82-96A6185D0D7B}" dt="2020-09-20T14:09:58.174" v="14756" actId="478"/>
          <ac:grpSpMkLst>
            <pc:docMk/>
            <pc:sldMk cId="1944573673" sldId="395"/>
            <ac:grpSpMk id="8" creationId="{00000000-0000-0000-0000-000000000000}"/>
          </ac:grpSpMkLst>
        </pc:grpChg>
        <pc:grpChg chg="add del mod">
          <ac:chgData name="De Pooter Marijn" userId="634ff10e-5ce1-4de2-b291-de73628c3d81" providerId="ADAL" clId="{680E4633-5F68-46B1-9C82-96A6185D0D7B}" dt="2020-09-20T14:09:44.751" v="14728" actId="478"/>
          <ac:grpSpMkLst>
            <pc:docMk/>
            <pc:sldMk cId="1944573673" sldId="395"/>
            <ac:grpSpMk id="9" creationId="{CCC64A87-3C32-4FEB-AE72-5E2348F00A87}"/>
          </ac:grpSpMkLst>
        </pc:grpChg>
        <pc:picChg chg="mod">
          <ac:chgData name="De Pooter Marijn" userId="634ff10e-5ce1-4de2-b291-de73628c3d81" providerId="ADAL" clId="{680E4633-5F68-46B1-9C82-96A6185D0D7B}" dt="2020-09-20T14:09:00.254" v="14716"/>
          <ac:picMkLst>
            <pc:docMk/>
            <pc:sldMk cId="1944573673" sldId="395"/>
            <ac:picMk id="10" creationId="{3214849F-C0FD-47F0-AF26-73389E67E2D9}"/>
          </ac:picMkLst>
        </pc:picChg>
        <pc:picChg chg="add mod">
          <ac:chgData name="De Pooter Marijn" userId="634ff10e-5ce1-4de2-b291-de73628c3d81" providerId="ADAL" clId="{680E4633-5F68-46B1-9C82-96A6185D0D7B}" dt="2020-09-20T14:10:04.346" v="14757" actId="1076"/>
          <ac:picMkLst>
            <pc:docMk/>
            <pc:sldMk cId="1944573673" sldId="395"/>
            <ac:picMk id="14" creationId="{0A65A3E3-C32A-4FA1-9E87-220840941C56}"/>
          </ac:picMkLst>
        </pc:picChg>
      </pc:sldChg>
      <pc:sldChg chg="addSp delSp modSp add mod ord">
        <pc:chgData name="De Pooter Marijn" userId="634ff10e-5ce1-4de2-b291-de73628c3d81" providerId="ADAL" clId="{680E4633-5F68-46B1-9C82-96A6185D0D7B}" dt="2020-09-20T15:06:51.283" v="16390" actId="6549"/>
        <pc:sldMkLst>
          <pc:docMk/>
          <pc:sldMk cId="3552131995" sldId="396"/>
        </pc:sldMkLst>
        <pc:spChg chg="mod">
          <ac:chgData name="De Pooter Marijn" userId="634ff10e-5ce1-4de2-b291-de73628c3d81" providerId="ADAL" clId="{680E4633-5F68-46B1-9C82-96A6185D0D7B}" dt="2020-09-20T14:22:13.362" v="15117" actId="1076"/>
          <ac:spMkLst>
            <pc:docMk/>
            <pc:sldMk cId="3552131995" sldId="396"/>
            <ac:spMk id="3" creationId="{00000000-0000-0000-0000-000000000000}"/>
          </ac:spMkLst>
        </pc:spChg>
        <pc:spChg chg="add mod">
          <ac:chgData name="De Pooter Marijn" userId="634ff10e-5ce1-4de2-b291-de73628c3d81" providerId="ADAL" clId="{680E4633-5F68-46B1-9C82-96A6185D0D7B}" dt="2020-09-20T14:22:02.972" v="15116" actId="5793"/>
          <ac:spMkLst>
            <pc:docMk/>
            <pc:sldMk cId="3552131995" sldId="396"/>
            <ac:spMk id="4" creationId="{55FF2898-06DE-4CCC-AB51-A1B44D47A602}"/>
          </ac:spMkLst>
        </pc:spChg>
        <pc:spChg chg="del mod">
          <ac:chgData name="De Pooter Marijn" userId="634ff10e-5ce1-4de2-b291-de73628c3d81" providerId="ADAL" clId="{680E4633-5F68-46B1-9C82-96A6185D0D7B}" dt="2020-09-20T14:22:30.545" v="15122" actId="478"/>
          <ac:spMkLst>
            <pc:docMk/>
            <pc:sldMk cId="3552131995" sldId="396"/>
            <ac:spMk id="13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13:07.929" v="14822" actId="478"/>
          <ac:spMkLst>
            <pc:docMk/>
            <pc:sldMk cId="3552131995" sldId="396"/>
            <ac:spMk id="14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12:25.917" v="14790" actId="1036"/>
          <ac:spMkLst>
            <pc:docMk/>
            <pc:sldMk cId="3552131995" sldId="396"/>
            <ac:spMk id="1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12:25.917" v="14790" actId="1036"/>
          <ac:spMkLst>
            <pc:docMk/>
            <pc:sldMk cId="3552131995" sldId="396"/>
            <ac:spMk id="1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3:04.295" v="15125" actId="20577"/>
          <ac:spMkLst>
            <pc:docMk/>
            <pc:sldMk cId="3552131995" sldId="396"/>
            <ac:spMk id="3076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14:39.103" v="14836" actId="478"/>
          <ac:spMkLst>
            <pc:docMk/>
            <pc:sldMk cId="3552131995" sldId="396"/>
            <ac:spMk id="5125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2:15.554" v="15118" actId="1076"/>
          <ac:spMkLst>
            <pc:docMk/>
            <pc:sldMk cId="3552131995" sldId="396"/>
            <ac:spMk id="512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1:34.130" v="15074" actId="1076"/>
          <ac:spMkLst>
            <pc:docMk/>
            <pc:sldMk cId="3552131995" sldId="396"/>
            <ac:spMk id="512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1:34.130" v="15074" actId="1076"/>
          <ac:spMkLst>
            <pc:docMk/>
            <pc:sldMk cId="3552131995" sldId="396"/>
            <ac:spMk id="5130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5:06:51.283" v="16390" actId="6549"/>
          <ac:spMkLst>
            <pc:docMk/>
            <pc:sldMk cId="3552131995" sldId="396"/>
            <ac:spMk id="5132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2:28.757" v="15121" actId="478"/>
          <ac:spMkLst>
            <pc:docMk/>
            <pc:sldMk cId="3552131995" sldId="396"/>
            <ac:spMk id="5133" creationId="{00000000-0000-0000-0000-000000000000}"/>
          </ac:spMkLst>
        </pc:spChg>
        <pc:grpChg chg="del mod">
          <ac:chgData name="De Pooter Marijn" userId="634ff10e-5ce1-4de2-b291-de73628c3d81" providerId="ADAL" clId="{680E4633-5F68-46B1-9C82-96A6185D0D7B}" dt="2020-09-20T14:12:40.145" v="14794" actId="478"/>
          <ac:grpSpMkLst>
            <pc:docMk/>
            <pc:sldMk cId="3552131995" sldId="396"/>
            <ac:grpSpMk id="15" creationId="{00000000-0000-0000-0000-000000000000}"/>
          </ac:grpSpMkLst>
        </pc:grpChg>
        <pc:picChg chg="add mod">
          <ac:chgData name="De Pooter Marijn" userId="634ff10e-5ce1-4de2-b291-de73628c3d81" providerId="ADAL" clId="{680E4633-5F68-46B1-9C82-96A6185D0D7B}" dt="2020-09-20T14:21:34.130" v="15074" actId="1076"/>
          <ac:picMkLst>
            <pc:docMk/>
            <pc:sldMk cId="3552131995" sldId="396"/>
            <ac:picMk id="2" creationId="{7DB16F51-8E50-447F-9B6E-6D2320F87038}"/>
          </ac:picMkLst>
        </pc:picChg>
      </pc:sldChg>
      <pc:sldChg chg="addSp delSp modSp add del mod">
        <pc:chgData name="De Pooter Marijn" userId="634ff10e-5ce1-4de2-b291-de73628c3d81" providerId="ADAL" clId="{680E4633-5F68-46B1-9C82-96A6185D0D7B}" dt="2020-09-20T14:57:53.852" v="16110" actId="2696"/>
        <pc:sldMkLst>
          <pc:docMk/>
          <pc:sldMk cId="3822472524" sldId="397"/>
        </pc:sldMkLst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3" creationId="{373CA608-2AC7-4F9F-87E4-5DA100C25D37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4" creationId="{2A762ED6-26FB-4E3F-94B4-E5B131B8F8B3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5" creationId="{127D3D2F-6ECE-417D-B1AE-4C55BDAD4B02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6" creationId="{A0A229FF-498D-47CA-893F-A46E19083BF9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7" creationId="{10478290-0C77-4E20-B902-4D5ACFA4B6A2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9" creationId="{41735475-BBAC-49C6-B139-DB7DEFC5CAFD}"/>
          </ac:spMkLst>
        </pc:spChg>
        <pc:spChg chg="add 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10" creationId="{E97A955D-C25F-44BA-9148-201506DBC0EC}"/>
          </ac:spMkLst>
        </pc:spChg>
        <pc:spChg chg="mod">
          <ac:chgData name="De Pooter Marijn" userId="634ff10e-5ce1-4de2-b291-de73628c3d81" providerId="ADAL" clId="{680E4633-5F68-46B1-9C82-96A6185D0D7B}" dt="2020-09-20T14:26:34.410" v="15265" actId="1076"/>
          <ac:spMkLst>
            <pc:docMk/>
            <pc:sldMk cId="3822472524" sldId="397"/>
            <ac:spMk id="16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17.556" v="15285" actId="478"/>
          <ac:spMkLst>
            <pc:docMk/>
            <pc:sldMk cId="3822472524" sldId="397"/>
            <ac:spMk id="20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26.363" v="15292" actId="478"/>
          <ac:spMkLst>
            <pc:docMk/>
            <pc:sldMk cId="3822472524" sldId="397"/>
            <ac:spMk id="21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21.785" v="15288" actId="478"/>
          <ac:spMkLst>
            <pc:docMk/>
            <pc:sldMk cId="3822472524" sldId="397"/>
            <ac:spMk id="22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23.252" v="15289" actId="478"/>
          <ac:spMkLst>
            <pc:docMk/>
            <pc:sldMk cId="3822472524" sldId="397"/>
            <ac:spMk id="23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27.574" v="15293" actId="478"/>
          <ac:spMkLst>
            <pc:docMk/>
            <pc:sldMk cId="3822472524" sldId="397"/>
            <ac:spMk id="24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28:29.717" v="15294" actId="478"/>
          <ac:spMkLst>
            <pc:docMk/>
            <pc:sldMk cId="3822472524" sldId="397"/>
            <ac:spMk id="25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6:34.410" v="15265" actId="1076"/>
          <ac:spMkLst>
            <pc:docMk/>
            <pc:sldMk cId="3822472524" sldId="397"/>
            <ac:spMk id="2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6:34.410" v="15265" actId="1076"/>
          <ac:spMkLst>
            <pc:docMk/>
            <pc:sldMk cId="3822472524" sldId="397"/>
            <ac:spMk id="28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26:16.570" v="15264" actId="478"/>
          <ac:spMkLst>
            <pc:docMk/>
            <pc:sldMk cId="3822472524" sldId="397"/>
            <ac:spMk id="29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2:04.515" v="15546" actId="478"/>
          <ac:spMkLst>
            <pc:docMk/>
            <pc:sldMk cId="3822472524" sldId="397"/>
            <ac:spMk id="30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2:02.924" v="15545" actId="478"/>
          <ac:spMkLst>
            <pc:docMk/>
            <pc:sldMk cId="3822472524" sldId="397"/>
            <ac:spMk id="33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34:33.877" v="15637" actId="20577"/>
          <ac:spMkLst>
            <pc:docMk/>
            <pc:sldMk cId="3822472524" sldId="397"/>
            <ac:spMk id="307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34:28.008" v="15633" actId="6549"/>
          <ac:spMkLst>
            <pc:docMk/>
            <pc:sldMk cId="3822472524" sldId="397"/>
            <ac:spMk id="6147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6161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2:43.495" v="15575" actId="478"/>
          <ac:spMkLst>
            <pc:docMk/>
            <pc:sldMk cId="3822472524" sldId="397"/>
            <ac:spMk id="6162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26:34.410" v="15265" actId="1076"/>
          <ac:spMkLst>
            <pc:docMk/>
            <pc:sldMk cId="3822472524" sldId="397"/>
            <ac:spMk id="6163" creationId="{00000000-0000-0000-0000-000000000000}"/>
          </ac:spMkLst>
        </pc:spChg>
        <pc:grpChg chg="del mod">
          <ac:chgData name="De Pooter Marijn" userId="634ff10e-5ce1-4de2-b291-de73628c3d81" providerId="ADAL" clId="{680E4633-5F68-46B1-9C82-96A6185D0D7B}" dt="2020-09-20T14:28:16.338" v="15284" actId="478"/>
          <ac:grpSpMkLst>
            <pc:docMk/>
            <pc:sldMk cId="3822472524" sldId="397"/>
            <ac:grpSpMk id="2" creationId="{00000000-0000-0000-0000-000000000000}"/>
          </ac:grpSpMkLst>
        </pc:grpChg>
        <pc:grpChg chg="del mod">
          <ac:chgData name="De Pooter Marijn" userId="634ff10e-5ce1-4de2-b291-de73628c3d81" providerId="ADAL" clId="{680E4633-5F68-46B1-9C82-96A6185D0D7B}" dt="2020-09-20T14:28:23.980" v="15290" actId="478"/>
          <ac:grpSpMkLst>
            <pc:docMk/>
            <pc:sldMk cId="3822472524" sldId="397"/>
            <ac:grpSpMk id="26" creationId="{00000000-0000-0000-0000-000000000000}"/>
          </ac:grpSpMkLst>
        </pc:grpChg>
        <pc:picChg chg="add del mod">
          <ac:chgData name="De Pooter Marijn" userId="634ff10e-5ce1-4de2-b291-de73628c3d81" providerId="ADAL" clId="{680E4633-5F68-46B1-9C82-96A6185D0D7B}" dt="2020-09-20T14:32:43.495" v="15575" actId="478"/>
          <ac:picMkLst>
            <pc:docMk/>
            <pc:sldMk cId="3822472524" sldId="397"/>
            <ac:picMk id="8" creationId="{4B12D2D9-8AF8-4DB8-A20B-9401FC477571}"/>
          </ac:picMkLst>
        </pc:picChg>
        <pc:cxnChg chg="add del mod">
          <ac:chgData name="De Pooter Marijn" userId="634ff10e-5ce1-4de2-b291-de73628c3d81" providerId="ADAL" clId="{680E4633-5F68-46B1-9C82-96A6185D0D7B}" dt="2020-09-20T14:32:43.495" v="15575" actId="478"/>
          <ac:cxnSpMkLst>
            <pc:docMk/>
            <pc:sldMk cId="3822472524" sldId="397"/>
            <ac:cxnSpMk id="12" creationId="{3BCCDE83-2C81-4AEC-827C-D8A01E6132EE}"/>
          </ac:cxnSpMkLst>
        </pc:cxnChg>
        <pc:cxnChg chg="add del mod">
          <ac:chgData name="De Pooter Marijn" userId="634ff10e-5ce1-4de2-b291-de73628c3d81" providerId="ADAL" clId="{680E4633-5F68-46B1-9C82-96A6185D0D7B}" dt="2020-09-20T14:32:43.495" v="15575" actId="478"/>
          <ac:cxnSpMkLst>
            <pc:docMk/>
            <pc:sldMk cId="3822472524" sldId="397"/>
            <ac:cxnSpMk id="14" creationId="{A9F05E0F-2753-48EF-98B0-77D67D3458A9}"/>
          </ac:cxnSpMkLst>
        </pc:cxnChg>
        <pc:cxnChg chg="del mod">
          <ac:chgData name="De Pooter Marijn" userId="634ff10e-5ce1-4de2-b291-de73628c3d81" providerId="ADAL" clId="{680E4633-5F68-46B1-9C82-96A6185D0D7B}" dt="2020-09-20T14:28:20.273" v="15287" actId="478"/>
          <ac:cxnSpMkLst>
            <pc:docMk/>
            <pc:sldMk cId="3822472524" sldId="397"/>
            <ac:cxnSpMk id="6159" creationId="{00000000-0000-0000-0000-000000000000}"/>
          </ac:cxnSpMkLst>
        </pc:cxnChg>
        <pc:cxnChg chg="del mod">
          <ac:chgData name="De Pooter Marijn" userId="634ff10e-5ce1-4de2-b291-de73628c3d81" providerId="ADAL" clId="{680E4633-5F68-46B1-9C82-96A6185D0D7B}" dt="2020-09-20T14:28:19.049" v="15286" actId="478"/>
          <ac:cxnSpMkLst>
            <pc:docMk/>
            <pc:sldMk cId="3822472524" sldId="397"/>
            <ac:cxnSpMk id="6160" creationId="{00000000-0000-0000-0000-000000000000}"/>
          </ac:cxnSpMkLst>
        </pc:cxnChg>
      </pc:sldChg>
      <pc:sldChg chg="add del">
        <pc:chgData name="De Pooter Marijn" userId="634ff10e-5ce1-4de2-b291-de73628c3d81" providerId="ADAL" clId="{680E4633-5F68-46B1-9C82-96A6185D0D7B}" dt="2020-09-20T14:33:45.752" v="15605" actId="2696"/>
        <pc:sldMkLst>
          <pc:docMk/>
          <pc:sldMk cId="681125966" sldId="398"/>
        </pc:sldMkLst>
      </pc:sldChg>
      <pc:sldChg chg="modSp add del mod">
        <pc:chgData name="De Pooter Marijn" userId="634ff10e-5ce1-4de2-b291-de73628c3d81" providerId="ADAL" clId="{680E4633-5F68-46B1-9C82-96A6185D0D7B}" dt="2020-09-20T14:40:34.179" v="15854" actId="2696"/>
        <pc:sldMkLst>
          <pc:docMk/>
          <pc:sldMk cId="684565530" sldId="399"/>
        </pc:sldMkLst>
        <pc:spChg chg="mod">
          <ac:chgData name="De Pooter Marijn" userId="634ff10e-5ce1-4de2-b291-de73628c3d81" providerId="ADAL" clId="{680E4633-5F68-46B1-9C82-96A6185D0D7B}" dt="2020-09-20T14:34:19.253" v="15622" actId="20577"/>
          <ac:spMkLst>
            <pc:docMk/>
            <pc:sldMk cId="684565530" sldId="399"/>
            <ac:spMk id="8197" creationId="{00000000-0000-0000-0000-000000000000}"/>
          </ac:spMkLst>
        </pc:spChg>
      </pc:sldChg>
      <pc:sldChg chg="addSp delSp modSp add mod delAnim modAnim">
        <pc:chgData name="De Pooter Marijn" userId="634ff10e-5ce1-4de2-b291-de73628c3d81" providerId="ADAL" clId="{680E4633-5F68-46B1-9C82-96A6185D0D7B}" dt="2020-09-21T10:44:04.202" v="20131"/>
        <pc:sldMkLst>
          <pc:docMk/>
          <pc:sldMk cId="1411819500" sldId="400"/>
        </pc:sldMkLst>
        <pc:spChg chg="mod">
          <ac:chgData name="De Pooter Marijn" userId="634ff10e-5ce1-4de2-b291-de73628c3d81" providerId="ADAL" clId="{680E4633-5F68-46B1-9C82-96A6185D0D7B}" dt="2020-09-20T14:47:14.504" v="15971" actId="1076"/>
          <ac:spMkLst>
            <pc:docMk/>
            <pc:sldMk cId="1411819500" sldId="400"/>
            <ac:spMk id="2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7:25.296" v="15973" actId="14100"/>
          <ac:spMkLst>
            <pc:docMk/>
            <pc:sldMk cId="1411819500" sldId="400"/>
            <ac:spMk id="3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7:14.504" v="15971" actId="1076"/>
          <ac:spMkLst>
            <pc:docMk/>
            <pc:sldMk cId="1411819500" sldId="400"/>
            <ac:spMk id="4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5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6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4:29.126" v="15924" actId="478"/>
          <ac:spMkLst>
            <pc:docMk/>
            <pc:sldMk cId="1411819500" sldId="400"/>
            <ac:spMk id="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7:30.152" v="15974" actId="1076"/>
          <ac:spMkLst>
            <pc:docMk/>
            <pc:sldMk cId="1411819500" sldId="400"/>
            <ac:spMk id="8" creationId="{00000000-0000-0000-0000-000000000000}"/>
          </ac:spMkLst>
        </pc:spChg>
        <pc:spChg chg="add 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9" creationId="{C426A929-994A-48BE-B086-214DE4540C4B}"/>
          </ac:spMkLst>
        </pc:spChg>
        <pc:spChg chg="add 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10" creationId="{5418F352-44AA-480A-98BD-01849640C0C6}"/>
          </ac:spMkLst>
        </pc:spChg>
        <pc:spChg chg="add 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12" creationId="{703B213E-A83B-48A3-B008-9D2F9BA09920}"/>
          </ac:spMkLst>
        </pc:spChg>
        <pc:spChg chg="del">
          <ac:chgData name="De Pooter Marijn" userId="634ff10e-5ce1-4de2-b291-de73628c3d81" providerId="ADAL" clId="{680E4633-5F68-46B1-9C82-96A6185D0D7B}" dt="2020-09-20T14:42:58.697" v="15901" actId="478"/>
          <ac:spMkLst>
            <pc:docMk/>
            <pc:sldMk cId="1411819500" sldId="400"/>
            <ac:spMk id="15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2:57.562" v="15900" actId="478"/>
          <ac:spMkLst>
            <pc:docMk/>
            <pc:sldMk cId="1411819500" sldId="400"/>
            <ac:spMk id="16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07.733" v="15907" actId="478"/>
          <ac:spMkLst>
            <pc:docMk/>
            <pc:sldMk cId="1411819500" sldId="400"/>
            <ac:spMk id="17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36.526" v="15912" actId="478"/>
          <ac:spMkLst>
            <pc:docMk/>
            <pc:sldMk cId="1411819500" sldId="400"/>
            <ac:spMk id="19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02.072" v="15903" actId="478"/>
          <ac:spMkLst>
            <pc:docMk/>
            <pc:sldMk cId="1411819500" sldId="400"/>
            <ac:spMk id="20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00.684" v="15902" actId="478"/>
          <ac:spMkLst>
            <pc:docMk/>
            <pc:sldMk cId="1411819500" sldId="400"/>
            <ac:spMk id="21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06.273" v="15906" actId="478"/>
          <ac:spMkLst>
            <pc:docMk/>
            <pc:sldMk cId="1411819500" sldId="400"/>
            <ac:spMk id="22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43:05.146" v="15905" actId="478"/>
          <ac:spMkLst>
            <pc:docMk/>
            <pc:sldMk cId="1411819500" sldId="400"/>
            <ac:spMk id="23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50:02.639" v="16015" actId="1076"/>
          <ac:spMkLst>
            <pc:docMk/>
            <pc:sldMk cId="1411819500" sldId="400"/>
            <ac:spMk id="2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56.943" v="16014" actId="1076"/>
          <ac:spMkLst>
            <pc:docMk/>
            <pc:sldMk cId="1411819500" sldId="400"/>
            <ac:spMk id="28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43:09.185" v="15908" actId="478"/>
          <ac:spMkLst>
            <pc:docMk/>
            <pc:sldMk cId="1411819500" sldId="400"/>
            <ac:spMk id="29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30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31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39" creationId="{5333D98D-440A-404D-AC6D-A92C1D7A9A53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40" creationId="{3B19AB16-C5D6-4B57-BEBD-812FF911A2EA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43" creationId="{DBE527F3-BDFE-47D1-84A3-FE90CA4C51F3}"/>
          </ac:spMkLst>
        </pc:spChg>
        <pc:spChg chg="mod">
          <ac:chgData name="De Pooter Marijn" userId="634ff10e-5ce1-4de2-b291-de73628c3d81" providerId="ADAL" clId="{680E4633-5F68-46B1-9C82-96A6185D0D7B}" dt="2020-09-20T14:49:15.742" v="16006" actId="1037"/>
          <ac:spMkLst>
            <pc:docMk/>
            <pc:sldMk cId="1411819500" sldId="400"/>
            <ac:spMk id="44" creationId="{C8C783C1-C622-4F6E-8F06-568523900220}"/>
          </ac:spMkLst>
        </pc:spChg>
        <pc:spChg chg="del mod">
          <ac:chgData name="De Pooter Marijn" userId="634ff10e-5ce1-4de2-b291-de73628c3d81" providerId="ADAL" clId="{680E4633-5F68-46B1-9C82-96A6185D0D7B}" dt="2020-09-20T14:42:46.056" v="15892" actId="478"/>
          <ac:spMkLst>
            <pc:docMk/>
            <pc:sldMk cId="1411819500" sldId="400"/>
            <ac:spMk id="9218" creationId="{00000000-0000-0000-0000-000000000000}"/>
          </ac:spMkLst>
        </pc:spChg>
        <pc:grpChg chg="add mod">
          <ac:chgData name="De Pooter Marijn" userId="634ff10e-5ce1-4de2-b291-de73628c3d81" providerId="ADAL" clId="{680E4633-5F68-46B1-9C82-96A6185D0D7B}" dt="2020-09-20T14:49:15.742" v="16006" actId="1037"/>
          <ac:grpSpMkLst>
            <pc:docMk/>
            <pc:sldMk cId="1411819500" sldId="400"/>
            <ac:grpSpMk id="37" creationId="{D499EF1D-D242-4783-AB3E-E63679FE7D03}"/>
          </ac:grpSpMkLst>
        </pc:grpChg>
        <pc:grpChg chg="add mod">
          <ac:chgData name="De Pooter Marijn" userId="634ff10e-5ce1-4de2-b291-de73628c3d81" providerId="ADAL" clId="{680E4633-5F68-46B1-9C82-96A6185D0D7B}" dt="2020-09-20T14:49:15.742" v="16006" actId="1037"/>
          <ac:grpSpMkLst>
            <pc:docMk/>
            <pc:sldMk cId="1411819500" sldId="400"/>
            <ac:grpSpMk id="41" creationId="{1D6155EB-BA1B-4632-913C-4E247360E411}"/>
          </ac:grpSpMkLst>
        </pc:grpChg>
        <pc:picChg chg="add del mod">
          <ac:chgData name="De Pooter Marijn" userId="634ff10e-5ce1-4de2-b291-de73628c3d81" providerId="ADAL" clId="{680E4633-5F68-46B1-9C82-96A6185D0D7B}" dt="2020-09-20T14:42:21.174" v="15887" actId="478"/>
          <ac:picMkLst>
            <pc:docMk/>
            <pc:sldMk cId="1411819500" sldId="400"/>
            <ac:picMk id="11" creationId="{438AF34A-727C-46A1-A4FE-38973ED98840}"/>
          </ac:picMkLst>
        </pc:picChg>
        <pc:picChg chg="mod">
          <ac:chgData name="De Pooter Marijn" userId="634ff10e-5ce1-4de2-b291-de73628c3d81" providerId="ADAL" clId="{680E4633-5F68-46B1-9C82-96A6185D0D7B}" dt="2020-09-20T14:49:15.742" v="16006" actId="1037"/>
          <ac:picMkLst>
            <pc:docMk/>
            <pc:sldMk cId="1411819500" sldId="400"/>
            <ac:picMk id="38" creationId="{7798F71F-B682-4E8D-B8DB-D8D9DE66F820}"/>
          </ac:picMkLst>
        </pc:picChg>
        <pc:picChg chg="mod">
          <ac:chgData name="De Pooter Marijn" userId="634ff10e-5ce1-4de2-b291-de73628c3d81" providerId="ADAL" clId="{680E4633-5F68-46B1-9C82-96A6185D0D7B}" dt="2020-09-20T14:49:15.742" v="16006" actId="1037"/>
          <ac:picMkLst>
            <pc:docMk/>
            <pc:sldMk cId="1411819500" sldId="400"/>
            <ac:picMk id="42" creationId="{0ABE7131-65DD-42EF-A824-70273142741B}"/>
          </ac:picMkLst>
        </pc:picChg>
        <pc:cxnChg chg="add del">
          <ac:chgData name="De Pooter Marijn" userId="634ff10e-5ce1-4de2-b291-de73628c3d81" providerId="ADAL" clId="{680E4633-5F68-46B1-9C82-96A6185D0D7B}" dt="2020-09-20T14:49:27.460" v="16008" actId="478"/>
          <ac:cxnSpMkLst>
            <pc:docMk/>
            <pc:sldMk cId="1411819500" sldId="400"/>
            <ac:cxnSpMk id="14" creationId="{8403EFE1-926F-435A-B3E3-84C1158D4660}"/>
          </ac:cxnSpMkLst>
        </pc:cxnChg>
        <pc:cxnChg chg="add mod">
          <ac:chgData name="De Pooter Marijn" userId="634ff10e-5ce1-4de2-b291-de73628c3d81" providerId="ADAL" clId="{680E4633-5F68-46B1-9C82-96A6185D0D7B}" dt="2020-09-20T14:50:28.118" v="16018" actId="1076"/>
          <ac:cxnSpMkLst>
            <pc:docMk/>
            <pc:sldMk cId="1411819500" sldId="400"/>
            <ac:cxnSpMk id="24" creationId="{F7C784E8-B526-4EC1-8BF3-F359B031B991}"/>
          </ac:cxnSpMkLst>
        </pc:cxnChg>
        <pc:cxnChg chg="del">
          <ac:chgData name="De Pooter Marijn" userId="634ff10e-5ce1-4de2-b291-de73628c3d81" providerId="ADAL" clId="{680E4633-5F68-46B1-9C82-96A6185D0D7B}" dt="2020-09-20T14:44:41.542" v="15936" actId="478"/>
          <ac:cxnSpMkLst>
            <pc:docMk/>
            <pc:sldMk cId="1411819500" sldId="400"/>
            <ac:cxnSpMk id="32" creationId="{00000000-0000-0000-0000-000000000000}"/>
          </ac:cxnSpMkLst>
        </pc:cxnChg>
        <pc:cxnChg chg="del">
          <ac:chgData name="De Pooter Marijn" userId="634ff10e-5ce1-4de2-b291-de73628c3d81" providerId="ADAL" clId="{680E4633-5F68-46B1-9C82-96A6185D0D7B}" dt="2020-09-20T14:44:43.369" v="15937" actId="478"/>
          <ac:cxnSpMkLst>
            <pc:docMk/>
            <pc:sldMk cId="1411819500" sldId="400"/>
            <ac:cxnSpMk id="35" creationId="{00000000-0000-0000-0000-000000000000}"/>
          </ac:cxnSpMkLst>
        </pc:cxnChg>
        <pc:cxnChg chg="add mod">
          <ac:chgData name="De Pooter Marijn" userId="634ff10e-5ce1-4de2-b291-de73628c3d81" providerId="ADAL" clId="{680E4633-5F68-46B1-9C82-96A6185D0D7B}" dt="2020-09-20T14:50:31.751" v="16019" actId="1076"/>
          <ac:cxnSpMkLst>
            <pc:docMk/>
            <pc:sldMk cId="1411819500" sldId="400"/>
            <ac:cxnSpMk id="46" creationId="{5FC0F21F-C217-451A-B6F2-C4470D84AFB0}"/>
          </ac:cxnSpMkLst>
        </pc:cxnChg>
      </pc:sldChg>
      <pc:sldChg chg="addSp delSp modSp add mod modAnim">
        <pc:chgData name="De Pooter Marijn" userId="634ff10e-5ce1-4de2-b291-de73628c3d81" providerId="ADAL" clId="{680E4633-5F68-46B1-9C82-96A6185D0D7B}" dt="2020-09-21T10:43:51.437" v="20121"/>
        <pc:sldMkLst>
          <pc:docMk/>
          <pc:sldMk cId="1066234629" sldId="401"/>
        </pc:sldMkLst>
        <pc:spChg chg="del">
          <ac:chgData name="De Pooter Marijn" userId="634ff10e-5ce1-4de2-b291-de73628c3d81" providerId="ADAL" clId="{680E4633-5F68-46B1-9C82-96A6185D0D7B}" dt="2020-09-20T14:17:44.463" v="14941" actId="478"/>
          <ac:spMkLst>
            <pc:docMk/>
            <pc:sldMk cId="1066234629" sldId="401"/>
            <ac:spMk id="3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8:32.604" v="15034" actId="478"/>
          <ac:spMkLst>
            <pc:docMk/>
            <pc:sldMk cId="1066234629" sldId="401"/>
            <ac:spMk id="13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5:06:45.557" v="16389" actId="6549"/>
          <ac:spMkLst>
            <pc:docMk/>
            <pc:sldMk cId="1066234629" sldId="401"/>
            <ac:spMk id="307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5:06:42.651" v="16388" actId="6549"/>
          <ac:spMkLst>
            <pc:docMk/>
            <pc:sldMk cId="1066234629" sldId="401"/>
            <ac:spMk id="5123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7:48.555" v="14942" actId="478"/>
          <ac:spMkLst>
            <pc:docMk/>
            <pc:sldMk cId="1066234629" sldId="401"/>
            <ac:spMk id="5126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7:50.649" v="14943" actId="478"/>
          <ac:spMkLst>
            <pc:docMk/>
            <pc:sldMk cId="1066234629" sldId="401"/>
            <ac:spMk id="5127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7:51.344" v="14944" actId="478"/>
          <ac:spMkLst>
            <pc:docMk/>
            <pc:sldMk cId="1066234629" sldId="401"/>
            <ac:spMk id="5130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8:00.838" v="14946" actId="478"/>
          <ac:spMkLst>
            <pc:docMk/>
            <pc:sldMk cId="1066234629" sldId="401"/>
            <ac:spMk id="5132" creationId="{00000000-0000-0000-0000-000000000000}"/>
          </ac:spMkLst>
        </pc:spChg>
        <pc:spChg chg="del">
          <ac:chgData name="De Pooter Marijn" userId="634ff10e-5ce1-4de2-b291-de73628c3d81" providerId="ADAL" clId="{680E4633-5F68-46B1-9C82-96A6185D0D7B}" dt="2020-09-20T14:18:34.391" v="15035" actId="478"/>
          <ac:spMkLst>
            <pc:docMk/>
            <pc:sldMk cId="1066234629" sldId="401"/>
            <ac:spMk id="5133" creationId="{00000000-0000-0000-0000-000000000000}"/>
          </ac:spMkLst>
        </pc:spChg>
        <pc:picChg chg="del">
          <ac:chgData name="De Pooter Marijn" userId="634ff10e-5ce1-4de2-b291-de73628c3d81" providerId="ADAL" clId="{680E4633-5F68-46B1-9C82-96A6185D0D7B}" dt="2020-09-20T14:17:52.384" v="14945" actId="478"/>
          <ac:picMkLst>
            <pc:docMk/>
            <pc:sldMk cId="1066234629" sldId="401"/>
            <ac:picMk id="2" creationId="{7DB16F51-8E50-447F-9B6E-6D2320F87038}"/>
          </ac:picMkLst>
        </pc:picChg>
        <pc:picChg chg="add mod">
          <ac:chgData name="De Pooter Marijn" userId="634ff10e-5ce1-4de2-b291-de73628c3d81" providerId="ADAL" clId="{680E4633-5F68-46B1-9C82-96A6185D0D7B}" dt="2020-09-20T14:55:51.111" v="16088" actId="1076"/>
          <ac:picMkLst>
            <pc:docMk/>
            <pc:sldMk cId="1066234629" sldId="401"/>
            <ac:picMk id="14" creationId="{57830B37-2FB2-42C2-AECD-33AE0984BCA7}"/>
          </ac:picMkLst>
        </pc:picChg>
      </pc:sldChg>
      <pc:sldChg chg="modSp add mod">
        <pc:chgData name="De Pooter Marijn" userId="634ff10e-5ce1-4de2-b291-de73628c3d81" providerId="ADAL" clId="{680E4633-5F68-46B1-9C82-96A6185D0D7B}" dt="2020-09-20T15:06:58.429" v="16391" actId="6549"/>
        <pc:sldMkLst>
          <pc:docMk/>
          <pc:sldMk cId="663823095" sldId="402"/>
        </pc:sldMkLst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3" creationId="{373CA608-2AC7-4F9F-87E4-5DA100C25D37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4" creationId="{2A762ED6-26FB-4E3F-94B4-E5B131B8F8B3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5" creationId="{127D3D2F-6ECE-417D-B1AE-4C55BDAD4B02}"/>
          </ac:spMkLst>
        </pc:spChg>
        <pc:spChg chg="mod">
          <ac:chgData name="De Pooter Marijn" userId="634ff10e-5ce1-4de2-b291-de73628c3d81" providerId="ADAL" clId="{680E4633-5F68-46B1-9C82-96A6185D0D7B}" dt="2020-09-20T15:06:58.429" v="16391" actId="6549"/>
          <ac:spMkLst>
            <pc:docMk/>
            <pc:sldMk cId="663823095" sldId="402"/>
            <ac:spMk id="6" creationId="{A0A229FF-498D-47CA-893F-A46E19083BF9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7" creationId="{10478290-0C77-4E20-B902-4D5ACFA4B6A2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9" creationId="{41735475-BBAC-49C6-B139-DB7DEFC5CAFD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10" creationId="{E97A955D-C25F-44BA-9148-201506DBC0EC}"/>
          </ac:spMkLst>
        </pc:spChg>
        <pc:spChg chg="mod">
          <ac:chgData name="De Pooter Marijn" userId="634ff10e-5ce1-4de2-b291-de73628c3d81" providerId="ADAL" clId="{680E4633-5F68-46B1-9C82-96A6185D0D7B}" dt="2020-09-20T14:33:50.804" v="15606" actId="20577"/>
          <ac:spMkLst>
            <pc:docMk/>
            <pc:sldMk cId="663823095" sldId="402"/>
            <ac:spMk id="3076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34:42.318" v="15654" actId="6549"/>
          <ac:spMkLst>
            <pc:docMk/>
            <pc:sldMk cId="663823095" sldId="402"/>
            <ac:spMk id="6147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6161" creationId="{00000000-0000-0000-0000-000000000000}"/>
          </ac:spMkLst>
        </pc:spChg>
        <pc:spChg chg="mod">
          <ac:chgData name="De Pooter Marijn" userId="634ff10e-5ce1-4de2-b291-de73628c3d81" providerId="ADAL" clId="{680E4633-5F68-46B1-9C82-96A6185D0D7B}" dt="2020-09-20T14:32:37.746" v="15574" actId="1076"/>
          <ac:spMkLst>
            <pc:docMk/>
            <pc:sldMk cId="663823095" sldId="402"/>
            <ac:spMk id="6162" creationId="{00000000-0000-0000-0000-000000000000}"/>
          </ac:spMkLst>
        </pc:spChg>
        <pc:picChg chg="mod">
          <ac:chgData name="De Pooter Marijn" userId="634ff10e-5ce1-4de2-b291-de73628c3d81" providerId="ADAL" clId="{680E4633-5F68-46B1-9C82-96A6185D0D7B}" dt="2020-09-20T14:32:37.746" v="15574" actId="1076"/>
          <ac:picMkLst>
            <pc:docMk/>
            <pc:sldMk cId="663823095" sldId="402"/>
            <ac:picMk id="8" creationId="{4B12D2D9-8AF8-4DB8-A20B-9401FC477571}"/>
          </ac:picMkLst>
        </pc:picChg>
        <pc:cxnChg chg="mod">
          <ac:chgData name="De Pooter Marijn" userId="634ff10e-5ce1-4de2-b291-de73628c3d81" providerId="ADAL" clId="{680E4633-5F68-46B1-9C82-96A6185D0D7B}" dt="2020-09-20T14:32:37.746" v="15574" actId="1076"/>
          <ac:cxnSpMkLst>
            <pc:docMk/>
            <pc:sldMk cId="663823095" sldId="402"/>
            <ac:cxnSpMk id="12" creationId="{3BCCDE83-2C81-4AEC-827C-D8A01E6132EE}"/>
          </ac:cxnSpMkLst>
        </pc:cxnChg>
        <pc:cxnChg chg="mod">
          <ac:chgData name="De Pooter Marijn" userId="634ff10e-5ce1-4de2-b291-de73628c3d81" providerId="ADAL" clId="{680E4633-5F68-46B1-9C82-96A6185D0D7B}" dt="2020-09-20T14:32:37.746" v="15574" actId="1076"/>
          <ac:cxnSpMkLst>
            <pc:docMk/>
            <pc:sldMk cId="663823095" sldId="402"/>
            <ac:cxnSpMk id="14" creationId="{A9F05E0F-2753-48EF-98B0-77D67D3458A9}"/>
          </ac:cxnSpMkLst>
        </pc:cxnChg>
      </pc:sldChg>
      <pc:sldChg chg="addSp delSp modSp add mod">
        <pc:chgData name="De Pooter Marijn" userId="634ff10e-5ce1-4de2-b291-de73628c3d81" providerId="ADAL" clId="{680E4633-5F68-46B1-9C82-96A6185D0D7B}" dt="2020-09-20T15:07:07.509" v="16392" actId="6549"/>
        <pc:sldMkLst>
          <pc:docMk/>
          <pc:sldMk cId="1896967074" sldId="403"/>
        </pc:sldMkLst>
        <pc:spChg chg="add 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2" creationId="{80DCA48D-F55D-427C-BA4D-61EBE7DFEE7A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3" creationId="{373CA608-2AC7-4F9F-87E4-5DA100C25D37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4" creationId="{2A762ED6-26FB-4E3F-94B4-E5B131B8F8B3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5" creationId="{127D3D2F-6ECE-417D-B1AE-4C55BDAD4B02}"/>
          </ac:spMkLst>
        </pc:spChg>
        <pc:spChg chg="mod">
          <ac:chgData name="De Pooter Marijn" userId="634ff10e-5ce1-4de2-b291-de73628c3d81" providerId="ADAL" clId="{680E4633-5F68-46B1-9C82-96A6185D0D7B}" dt="2020-09-20T15:07:07.509" v="16392" actId="6549"/>
          <ac:spMkLst>
            <pc:docMk/>
            <pc:sldMk cId="1896967074" sldId="403"/>
            <ac:spMk id="6" creationId="{A0A229FF-498D-47CA-893F-A46E19083BF9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7" creationId="{10478290-0C77-4E20-B902-4D5ACFA4B6A2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9" creationId="{41735475-BBAC-49C6-B139-DB7DEFC5CAFD}"/>
          </ac:spMkLst>
        </pc:spChg>
        <pc:spChg chg="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10" creationId="{E97A955D-C25F-44BA-9148-201506DBC0EC}"/>
          </ac:spMkLst>
        </pc:spChg>
        <pc:spChg chg="add 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24" creationId="{9F3915AA-DE95-4952-A098-CE62C8A3E268}"/>
          </ac:spMkLst>
        </pc:spChg>
        <pc:spChg chg="add mod">
          <ac:chgData name="De Pooter Marijn" userId="634ff10e-5ce1-4de2-b291-de73628c3d81" providerId="ADAL" clId="{680E4633-5F68-46B1-9C82-96A6185D0D7B}" dt="2020-09-20T14:40:04.770" v="15853" actId="1076"/>
          <ac:spMkLst>
            <pc:docMk/>
            <pc:sldMk cId="1896967074" sldId="403"/>
            <ac:spMk id="25" creationId="{276F61E4-882A-4937-9116-41217022F2D6}"/>
          </ac:spMkLst>
        </pc:spChg>
        <pc:spChg chg="mod">
          <ac:chgData name="De Pooter Marijn" userId="634ff10e-5ce1-4de2-b291-de73628c3d81" providerId="ADAL" clId="{680E4633-5F68-46B1-9C82-96A6185D0D7B}" dt="2020-09-20T14:35:38.220" v="15722" actId="6549"/>
          <ac:spMkLst>
            <pc:docMk/>
            <pc:sldMk cId="1896967074" sldId="403"/>
            <ac:spMk id="3076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7:02.185" v="15774" actId="478"/>
          <ac:spMkLst>
            <pc:docMk/>
            <pc:sldMk cId="1896967074" sldId="403"/>
            <ac:spMk id="6161" creationId="{00000000-0000-0000-0000-000000000000}"/>
          </ac:spMkLst>
        </pc:spChg>
        <pc:spChg chg="del mod">
          <ac:chgData name="De Pooter Marijn" userId="634ff10e-5ce1-4de2-b291-de73628c3d81" providerId="ADAL" clId="{680E4633-5F68-46B1-9C82-96A6185D0D7B}" dt="2020-09-20T14:37:03.947" v="15775" actId="478"/>
          <ac:spMkLst>
            <pc:docMk/>
            <pc:sldMk cId="1896967074" sldId="403"/>
            <ac:spMk id="6162" creationId="{00000000-0000-0000-0000-000000000000}"/>
          </ac:spMkLst>
        </pc:spChg>
        <pc:picChg chg="mod">
          <ac:chgData name="De Pooter Marijn" userId="634ff10e-5ce1-4de2-b291-de73628c3d81" providerId="ADAL" clId="{680E4633-5F68-46B1-9C82-96A6185D0D7B}" dt="2020-09-20T14:40:04.770" v="15853" actId="1076"/>
          <ac:picMkLst>
            <pc:docMk/>
            <pc:sldMk cId="1896967074" sldId="403"/>
            <ac:picMk id="8" creationId="{4B12D2D9-8AF8-4DB8-A20B-9401FC477571}"/>
          </ac:picMkLst>
        </pc:picChg>
        <pc:cxnChg chg="mod">
          <ac:chgData name="De Pooter Marijn" userId="634ff10e-5ce1-4de2-b291-de73628c3d81" providerId="ADAL" clId="{680E4633-5F68-46B1-9C82-96A6185D0D7B}" dt="2020-09-20T14:40:04.770" v="15853" actId="1076"/>
          <ac:cxnSpMkLst>
            <pc:docMk/>
            <pc:sldMk cId="1896967074" sldId="403"/>
            <ac:cxnSpMk id="12" creationId="{3BCCDE83-2C81-4AEC-827C-D8A01E6132EE}"/>
          </ac:cxnSpMkLst>
        </pc:cxnChg>
        <pc:cxnChg chg="mod">
          <ac:chgData name="De Pooter Marijn" userId="634ff10e-5ce1-4de2-b291-de73628c3d81" providerId="ADAL" clId="{680E4633-5F68-46B1-9C82-96A6185D0D7B}" dt="2020-09-20T14:40:04.770" v="15853" actId="1076"/>
          <ac:cxnSpMkLst>
            <pc:docMk/>
            <pc:sldMk cId="1896967074" sldId="403"/>
            <ac:cxnSpMk id="14" creationId="{A9F05E0F-2753-48EF-98B0-77D67D3458A9}"/>
          </ac:cxnSpMkLst>
        </pc:cxnChg>
        <pc:cxnChg chg="add mod">
          <ac:chgData name="De Pooter Marijn" userId="634ff10e-5ce1-4de2-b291-de73628c3d81" providerId="ADAL" clId="{680E4633-5F68-46B1-9C82-96A6185D0D7B}" dt="2020-09-20T14:40:04.770" v="15853" actId="1076"/>
          <ac:cxnSpMkLst>
            <pc:docMk/>
            <pc:sldMk cId="1896967074" sldId="403"/>
            <ac:cxnSpMk id="19" creationId="{E9B8BBF8-8D5B-4FBA-9F59-C050FE9B7429}"/>
          </ac:cxnSpMkLst>
        </pc:cxnChg>
        <pc:cxnChg chg="add mod">
          <ac:chgData name="De Pooter Marijn" userId="634ff10e-5ce1-4de2-b291-de73628c3d81" providerId="ADAL" clId="{680E4633-5F68-46B1-9C82-96A6185D0D7B}" dt="2020-09-20T14:40:04.770" v="15853" actId="1076"/>
          <ac:cxnSpMkLst>
            <pc:docMk/>
            <pc:sldMk cId="1896967074" sldId="403"/>
            <ac:cxnSpMk id="21" creationId="{6FB8A32D-1702-4617-B8D1-F8B4E8D44B8C}"/>
          </ac:cxnSpMkLst>
        </pc:cxnChg>
      </pc:sldChg>
      <pc:sldChg chg="modSp add mod ord">
        <pc:chgData name="De Pooter Marijn" userId="634ff10e-5ce1-4de2-b291-de73628c3d81" providerId="ADAL" clId="{680E4633-5F68-46B1-9C82-96A6185D0D7B}" dt="2020-09-20T14:51:50.392" v="16040" actId="20577"/>
        <pc:sldMkLst>
          <pc:docMk/>
          <pc:sldMk cId="4189095536" sldId="404"/>
        </pc:sldMkLst>
        <pc:spChg chg="mod">
          <ac:chgData name="De Pooter Marijn" userId="634ff10e-5ce1-4de2-b291-de73628c3d81" providerId="ADAL" clId="{680E4633-5F68-46B1-9C82-96A6185D0D7B}" dt="2020-09-20T14:51:50.392" v="16040" actId="20577"/>
          <ac:spMkLst>
            <pc:docMk/>
            <pc:sldMk cId="4189095536" sldId="404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680E4633-5F68-46B1-9C82-96A6185D0D7B}" dt="2020-09-20T15:07:27.351" v="16413" actId="20577"/>
        <pc:sldMkLst>
          <pc:docMk/>
          <pc:sldMk cId="4059808273" sldId="405"/>
        </pc:sldMkLst>
        <pc:spChg chg="mod">
          <ac:chgData name="De Pooter Marijn" userId="634ff10e-5ce1-4de2-b291-de73628c3d81" providerId="ADAL" clId="{680E4633-5F68-46B1-9C82-96A6185D0D7B}" dt="2020-09-20T15:07:27.351" v="16413" actId="20577"/>
          <ac:spMkLst>
            <pc:docMk/>
            <pc:sldMk cId="4059808273" sldId="405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680E4633-5F68-46B1-9C82-96A6185D0D7B}" dt="2020-09-20T15:00:39.524" v="16232" actId="2711"/>
        <pc:sldMkLst>
          <pc:docMk/>
          <pc:sldMk cId="1575611212" sldId="406"/>
        </pc:sldMkLst>
        <pc:spChg chg="mod">
          <ac:chgData name="De Pooter Marijn" userId="634ff10e-5ce1-4de2-b291-de73628c3d81" providerId="ADAL" clId="{680E4633-5F68-46B1-9C82-96A6185D0D7B}" dt="2020-09-20T15:00:39.524" v="16232" actId="2711"/>
          <ac:spMkLst>
            <pc:docMk/>
            <pc:sldMk cId="1575611212" sldId="406"/>
            <ac:spMk id="3076" creationId="{00000000-0000-0000-0000-000000000000}"/>
          </ac:spMkLst>
        </pc:spChg>
      </pc:sldChg>
      <pc:sldChg chg="addSp delSp modSp add mod ord">
        <pc:chgData name="De Pooter Marijn" userId="634ff10e-5ce1-4de2-b291-de73628c3d81" providerId="ADAL" clId="{680E4633-5F68-46B1-9C82-96A6185D0D7B}" dt="2020-09-20T15:34:55.012" v="17211" actId="404"/>
        <pc:sldMkLst>
          <pc:docMk/>
          <pc:sldMk cId="129572769" sldId="407"/>
        </pc:sldMkLst>
        <pc:spChg chg="mod">
          <ac:chgData name="De Pooter Marijn" userId="634ff10e-5ce1-4de2-b291-de73628c3d81" providerId="ADAL" clId="{680E4633-5F68-46B1-9C82-96A6185D0D7B}" dt="2020-09-20T15:20:36.116" v="16916" actId="20577"/>
          <ac:spMkLst>
            <pc:docMk/>
            <pc:sldMk cId="129572769" sldId="407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20T15:12:39.139" v="16628" actId="1076"/>
          <ac:spMkLst>
            <pc:docMk/>
            <pc:sldMk cId="129572769" sldId="407"/>
            <ac:spMk id="3" creationId="{4ECABE3C-BC33-8245-822C-EE2D7505A266}"/>
          </ac:spMkLst>
        </pc:spChg>
        <pc:spChg chg="mod topLvl">
          <ac:chgData name="De Pooter Marijn" userId="634ff10e-5ce1-4de2-b291-de73628c3d81" providerId="ADAL" clId="{680E4633-5F68-46B1-9C82-96A6185D0D7B}" dt="2020-09-20T15:14:42.317" v="16670" actId="1076"/>
          <ac:spMkLst>
            <pc:docMk/>
            <pc:sldMk cId="129572769" sldId="407"/>
            <ac:spMk id="7" creationId="{1D4818EC-FF7B-4E49-98A3-41C9327100CF}"/>
          </ac:spMkLst>
        </pc:spChg>
        <pc:spChg chg="del mod">
          <ac:chgData name="De Pooter Marijn" userId="634ff10e-5ce1-4de2-b291-de73628c3d81" providerId="ADAL" clId="{680E4633-5F68-46B1-9C82-96A6185D0D7B}" dt="2020-09-20T15:11:03.802" v="16590" actId="478"/>
          <ac:spMkLst>
            <pc:docMk/>
            <pc:sldMk cId="129572769" sldId="407"/>
            <ac:spMk id="8" creationId="{9D7BA5AE-D722-4A4A-B082-3CB8428E83CD}"/>
          </ac:spMkLst>
        </pc:spChg>
        <pc:spChg chg="del mod">
          <ac:chgData name="De Pooter Marijn" userId="634ff10e-5ce1-4de2-b291-de73628c3d81" providerId="ADAL" clId="{680E4633-5F68-46B1-9C82-96A6185D0D7B}" dt="2020-09-20T15:11:39.883" v="16602" actId="478"/>
          <ac:spMkLst>
            <pc:docMk/>
            <pc:sldMk cId="129572769" sldId="407"/>
            <ac:spMk id="9" creationId="{38DE0B79-E32B-4A8C-BF4E-C2CCC40E1D51}"/>
          </ac:spMkLst>
        </pc:spChg>
        <pc:spChg chg="mod topLvl">
          <ac:chgData name="De Pooter Marijn" userId="634ff10e-5ce1-4de2-b291-de73628c3d81" providerId="ADAL" clId="{680E4633-5F68-46B1-9C82-96A6185D0D7B}" dt="2020-09-20T15:14:42.317" v="16670" actId="1076"/>
          <ac:spMkLst>
            <pc:docMk/>
            <pc:sldMk cId="129572769" sldId="407"/>
            <ac:spMk id="10" creationId="{8320FDA2-A704-4D79-881E-B0A466767873}"/>
          </ac:spMkLst>
        </pc:spChg>
        <pc:spChg chg="del mod">
          <ac:chgData name="De Pooter Marijn" userId="634ff10e-5ce1-4de2-b291-de73628c3d81" providerId="ADAL" clId="{680E4633-5F68-46B1-9C82-96A6185D0D7B}" dt="2020-09-20T15:10:14.659" v="16581" actId="478"/>
          <ac:spMkLst>
            <pc:docMk/>
            <pc:sldMk cId="129572769" sldId="407"/>
            <ac:spMk id="11" creationId="{D66DCADC-80BD-4A9B-8407-1E6AB2148AB4}"/>
          </ac:spMkLst>
        </pc:spChg>
        <pc:spChg chg="mod topLvl">
          <ac:chgData name="De Pooter Marijn" userId="634ff10e-5ce1-4de2-b291-de73628c3d81" providerId="ADAL" clId="{680E4633-5F68-46B1-9C82-96A6185D0D7B}" dt="2020-09-20T15:15:45.828" v="16722" actId="6549"/>
          <ac:spMkLst>
            <pc:docMk/>
            <pc:sldMk cId="129572769" sldId="407"/>
            <ac:spMk id="13" creationId="{3C407A55-82F0-4DD6-93FD-DB8EA359ECA3}"/>
          </ac:spMkLst>
        </pc:spChg>
        <pc:spChg chg="mod topLvl">
          <ac:chgData name="De Pooter Marijn" userId="634ff10e-5ce1-4de2-b291-de73628c3d81" providerId="ADAL" clId="{680E4633-5F68-46B1-9C82-96A6185D0D7B}" dt="2020-09-20T15:14:42.317" v="16670" actId="1076"/>
          <ac:spMkLst>
            <pc:docMk/>
            <pc:sldMk cId="129572769" sldId="407"/>
            <ac:spMk id="16" creationId="{C9EF6DB5-8BBC-4FB1-951C-DDDACA9BA758}"/>
          </ac:spMkLst>
        </pc:spChg>
        <pc:spChg chg="mod topLvl">
          <ac:chgData name="De Pooter Marijn" userId="634ff10e-5ce1-4de2-b291-de73628c3d81" providerId="ADAL" clId="{680E4633-5F68-46B1-9C82-96A6185D0D7B}" dt="2020-09-20T15:14:42.317" v="16670" actId="1076"/>
          <ac:spMkLst>
            <pc:docMk/>
            <pc:sldMk cId="129572769" sldId="407"/>
            <ac:spMk id="17" creationId="{A0EACA48-F0C2-4C8F-8E5E-DCDB5F14F2B5}"/>
          </ac:spMkLst>
        </pc:spChg>
        <pc:spChg chg="mod topLvl">
          <ac:chgData name="De Pooter Marijn" userId="634ff10e-5ce1-4de2-b291-de73628c3d81" providerId="ADAL" clId="{680E4633-5F68-46B1-9C82-96A6185D0D7B}" dt="2020-09-20T15:34:55.012" v="17211" actId="404"/>
          <ac:spMkLst>
            <pc:docMk/>
            <pc:sldMk cId="129572769" sldId="407"/>
            <ac:spMk id="18" creationId="{BD8E2154-A41C-4CE8-9749-7B30A051C952}"/>
          </ac:spMkLst>
        </pc:spChg>
        <pc:spChg chg="del mod">
          <ac:chgData name="De Pooter Marijn" userId="634ff10e-5ce1-4de2-b291-de73628c3d81" providerId="ADAL" clId="{680E4633-5F68-46B1-9C82-96A6185D0D7B}" dt="2020-09-20T15:10:38.188" v="16584" actId="478"/>
          <ac:spMkLst>
            <pc:docMk/>
            <pc:sldMk cId="129572769" sldId="407"/>
            <ac:spMk id="19" creationId="{019AC02C-91F0-469E-A81B-E575D6B00E05}"/>
          </ac:spMkLst>
        </pc:spChg>
        <pc:grpChg chg="add del mod">
          <ac:chgData name="De Pooter Marijn" userId="634ff10e-5ce1-4de2-b291-de73628c3d81" providerId="ADAL" clId="{680E4633-5F68-46B1-9C82-96A6185D0D7B}" dt="2020-09-20T15:14:27.355" v="16668" actId="165"/>
          <ac:grpSpMkLst>
            <pc:docMk/>
            <pc:sldMk cId="129572769" sldId="407"/>
            <ac:grpSpMk id="5" creationId="{3639F441-5849-4271-8B4B-548A4111CA7F}"/>
          </ac:grpSpMkLst>
        </pc:grpChg>
        <pc:grpChg chg="add mod">
          <ac:chgData name="De Pooter Marijn" userId="634ff10e-5ce1-4de2-b291-de73628c3d81" providerId="ADAL" clId="{680E4633-5F68-46B1-9C82-96A6185D0D7B}" dt="2020-09-20T15:14:42.317" v="16670" actId="1076"/>
          <ac:grpSpMkLst>
            <pc:docMk/>
            <pc:sldMk cId="129572769" sldId="407"/>
            <ac:grpSpMk id="28" creationId="{02457583-A16D-418C-8C5D-427C0A09758B}"/>
          </ac:grpSpMkLst>
        </pc:grpChg>
        <pc:picChg chg="add mod">
          <ac:chgData name="De Pooter Marijn" userId="634ff10e-5ce1-4de2-b291-de73628c3d81" providerId="ADAL" clId="{680E4633-5F68-46B1-9C82-96A6185D0D7B}" dt="2020-09-20T15:14:42.317" v="16670" actId="1076"/>
          <ac:picMkLst>
            <pc:docMk/>
            <pc:sldMk cId="129572769" sldId="407"/>
            <ac:picMk id="4" creationId="{362105B3-33BC-4648-A504-A79315C5BD48}"/>
          </ac:picMkLst>
        </pc:picChg>
        <pc:cxnChg chg="del mod">
          <ac:chgData name="De Pooter Marijn" userId="634ff10e-5ce1-4de2-b291-de73628c3d81" providerId="ADAL" clId="{680E4633-5F68-46B1-9C82-96A6185D0D7B}" dt="2020-09-20T15:13:31.230" v="16657" actId="478"/>
          <ac:cxnSpMkLst>
            <pc:docMk/>
            <pc:sldMk cId="129572769" sldId="407"/>
            <ac:cxnSpMk id="12" creationId="{F5021C4C-29B7-4711-8CF6-D6B30EEC4728}"/>
          </ac:cxnSpMkLst>
        </pc:cxnChg>
        <pc:cxnChg chg="del mod">
          <ac:chgData name="De Pooter Marijn" userId="634ff10e-5ce1-4de2-b291-de73628c3d81" providerId="ADAL" clId="{680E4633-5F68-46B1-9C82-96A6185D0D7B}" dt="2020-09-20T15:11:55.823" v="16616" actId="478"/>
          <ac:cxnSpMkLst>
            <pc:docMk/>
            <pc:sldMk cId="129572769" sldId="407"/>
            <ac:cxnSpMk id="14" creationId="{487A11A6-EF29-4E07-BEC3-327E52E65899}"/>
          </ac:cxnSpMkLst>
        </pc:cxnChg>
        <pc:cxnChg chg="del mod">
          <ac:chgData name="De Pooter Marijn" userId="634ff10e-5ce1-4de2-b291-de73628c3d81" providerId="ADAL" clId="{680E4633-5F68-46B1-9C82-96A6185D0D7B}" dt="2020-09-20T15:11:52.396" v="16615" actId="478"/>
          <ac:cxnSpMkLst>
            <pc:docMk/>
            <pc:sldMk cId="129572769" sldId="407"/>
            <ac:cxnSpMk id="15" creationId="{C835E8BD-3BB4-455F-8BEE-2C920CFFA5C8}"/>
          </ac:cxnSpMkLst>
        </pc:cxnChg>
        <pc:cxnChg chg="add mod">
          <ac:chgData name="De Pooter Marijn" userId="634ff10e-5ce1-4de2-b291-de73628c3d81" providerId="ADAL" clId="{680E4633-5F68-46B1-9C82-96A6185D0D7B}" dt="2020-09-20T15:14:42.317" v="16670" actId="1076"/>
          <ac:cxnSpMkLst>
            <pc:docMk/>
            <pc:sldMk cId="129572769" sldId="407"/>
            <ac:cxnSpMk id="22" creationId="{46E1FABB-E902-4941-ACC7-45F17BC393F1}"/>
          </ac:cxnSpMkLst>
        </pc:cxnChg>
        <pc:cxnChg chg="add mod">
          <ac:chgData name="De Pooter Marijn" userId="634ff10e-5ce1-4de2-b291-de73628c3d81" providerId="ADAL" clId="{680E4633-5F68-46B1-9C82-96A6185D0D7B}" dt="2020-09-20T15:14:42.317" v="16670" actId="1076"/>
          <ac:cxnSpMkLst>
            <pc:docMk/>
            <pc:sldMk cId="129572769" sldId="407"/>
            <ac:cxnSpMk id="24" creationId="{D4C7500F-0A50-4738-9063-BA6AB66880D9}"/>
          </ac:cxnSpMkLst>
        </pc:cxnChg>
        <pc:cxnChg chg="add mod">
          <ac:chgData name="De Pooter Marijn" userId="634ff10e-5ce1-4de2-b291-de73628c3d81" providerId="ADAL" clId="{680E4633-5F68-46B1-9C82-96A6185D0D7B}" dt="2020-09-20T15:14:42.317" v="16670" actId="1076"/>
          <ac:cxnSpMkLst>
            <pc:docMk/>
            <pc:sldMk cId="129572769" sldId="407"/>
            <ac:cxnSpMk id="26" creationId="{7C49E511-2DC0-4ED8-9188-E95467484189}"/>
          </ac:cxnSpMkLst>
        </pc:cxnChg>
      </pc:sldChg>
      <pc:sldChg chg="modSp add mod ord">
        <pc:chgData name="De Pooter Marijn" userId="634ff10e-5ce1-4de2-b291-de73628c3d81" providerId="ADAL" clId="{680E4633-5F68-46B1-9C82-96A6185D0D7B}" dt="2020-09-20T15:05:30.690" v="16382" actId="20577"/>
        <pc:sldMkLst>
          <pc:docMk/>
          <pc:sldMk cId="2298542185" sldId="408"/>
        </pc:sldMkLst>
        <pc:spChg chg="mod">
          <ac:chgData name="De Pooter Marijn" userId="634ff10e-5ce1-4de2-b291-de73628c3d81" providerId="ADAL" clId="{680E4633-5F68-46B1-9C82-96A6185D0D7B}" dt="2020-09-20T15:05:30.690" v="16382" actId="20577"/>
          <ac:spMkLst>
            <pc:docMk/>
            <pc:sldMk cId="2298542185" sldId="408"/>
            <ac:spMk id="3" creationId="{5F04B32D-BE96-E54F-AD6E-D4120B8E2BFF}"/>
          </ac:spMkLst>
        </pc:spChg>
      </pc:sldChg>
      <pc:sldChg chg="addSp delSp modSp add mod">
        <pc:chgData name="De Pooter Marijn" userId="634ff10e-5ce1-4de2-b291-de73628c3d81" providerId="ADAL" clId="{680E4633-5F68-46B1-9C82-96A6185D0D7B}" dt="2020-09-20T15:35:03.453" v="17213" actId="404"/>
        <pc:sldMkLst>
          <pc:docMk/>
          <pc:sldMk cId="4143344204" sldId="409"/>
        </pc:sldMkLst>
        <pc:spChg chg="mod">
          <ac:chgData name="De Pooter Marijn" userId="634ff10e-5ce1-4de2-b291-de73628c3d81" providerId="ADAL" clId="{680E4633-5F68-46B1-9C82-96A6185D0D7B}" dt="2020-09-20T15:20:40.375" v="16917"/>
          <ac:spMkLst>
            <pc:docMk/>
            <pc:sldMk cId="4143344204" sldId="409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20T15:16:02.581" v="16725" actId="20577"/>
          <ac:spMkLst>
            <pc:docMk/>
            <pc:sldMk cId="4143344204" sldId="409"/>
            <ac:spMk id="3" creationId="{4ECABE3C-BC33-8245-822C-EE2D7505A266}"/>
          </ac:spMkLst>
        </pc:spChg>
        <pc:spChg chg="mod">
          <ac:chgData name="De Pooter Marijn" userId="634ff10e-5ce1-4de2-b291-de73628c3d81" providerId="ADAL" clId="{680E4633-5F68-46B1-9C82-96A6185D0D7B}" dt="2020-09-20T15:17:45.868" v="16749" actId="14100"/>
          <ac:spMkLst>
            <pc:docMk/>
            <pc:sldMk cId="4143344204" sldId="409"/>
            <ac:spMk id="7" creationId="{1D4818EC-FF7B-4E49-98A3-41C9327100CF}"/>
          </ac:spMkLst>
        </pc:spChg>
        <pc:spChg chg="mod">
          <ac:chgData name="De Pooter Marijn" userId="634ff10e-5ce1-4de2-b291-de73628c3d81" providerId="ADAL" clId="{680E4633-5F68-46B1-9C82-96A6185D0D7B}" dt="2020-09-20T15:19:16.156" v="16794" actId="20577"/>
          <ac:spMkLst>
            <pc:docMk/>
            <pc:sldMk cId="4143344204" sldId="409"/>
            <ac:spMk id="10" creationId="{8320FDA2-A704-4D79-881E-B0A466767873}"/>
          </ac:spMkLst>
        </pc:spChg>
        <pc:spChg chg="del mod">
          <ac:chgData name="De Pooter Marijn" userId="634ff10e-5ce1-4de2-b291-de73628c3d81" providerId="ADAL" clId="{680E4633-5F68-46B1-9C82-96A6185D0D7B}" dt="2020-09-20T15:16:33.285" v="16731" actId="478"/>
          <ac:spMkLst>
            <pc:docMk/>
            <pc:sldMk cId="4143344204" sldId="409"/>
            <ac:spMk id="13" creationId="{3C407A55-82F0-4DD6-93FD-DB8EA359ECA3}"/>
          </ac:spMkLst>
        </pc:spChg>
        <pc:spChg chg="del">
          <ac:chgData name="De Pooter Marijn" userId="634ff10e-5ce1-4de2-b291-de73628c3d81" providerId="ADAL" clId="{680E4633-5F68-46B1-9C82-96A6185D0D7B}" dt="2020-09-20T15:16:21.583" v="16728" actId="478"/>
          <ac:spMkLst>
            <pc:docMk/>
            <pc:sldMk cId="4143344204" sldId="409"/>
            <ac:spMk id="16" creationId="{C9EF6DB5-8BBC-4FB1-951C-DDDACA9BA758}"/>
          </ac:spMkLst>
        </pc:spChg>
        <pc:spChg chg="del mod">
          <ac:chgData name="De Pooter Marijn" userId="634ff10e-5ce1-4de2-b291-de73628c3d81" providerId="ADAL" clId="{680E4633-5F68-46B1-9C82-96A6185D0D7B}" dt="2020-09-20T15:16:24.178" v="16729" actId="478"/>
          <ac:spMkLst>
            <pc:docMk/>
            <pc:sldMk cId="4143344204" sldId="409"/>
            <ac:spMk id="17" creationId="{A0EACA48-F0C2-4C8F-8E5E-DCDB5F14F2B5}"/>
          </ac:spMkLst>
        </pc:spChg>
        <pc:spChg chg="mod">
          <ac:chgData name="De Pooter Marijn" userId="634ff10e-5ce1-4de2-b291-de73628c3d81" providerId="ADAL" clId="{680E4633-5F68-46B1-9C82-96A6185D0D7B}" dt="2020-09-20T15:35:00.325" v="17212" actId="404"/>
          <ac:spMkLst>
            <pc:docMk/>
            <pc:sldMk cId="4143344204" sldId="409"/>
            <ac:spMk id="18" creationId="{BD8E2154-A41C-4CE8-9749-7B30A051C952}"/>
          </ac:spMkLst>
        </pc:spChg>
        <pc:spChg chg="mod">
          <ac:chgData name="De Pooter Marijn" userId="634ff10e-5ce1-4de2-b291-de73628c3d81" providerId="ADAL" clId="{680E4633-5F68-46B1-9C82-96A6185D0D7B}" dt="2020-09-20T15:18:43.173" v="16776" actId="1076"/>
          <ac:spMkLst>
            <pc:docMk/>
            <pc:sldMk cId="4143344204" sldId="409"/>
            <ac:spMk id="20" creationId="{ABE0229F-870A-4046-984D-CF8068CD963D}"/>
          </ac:spMkLst>
        </pc:spChg>
        <pc:spChg chg="del mod">
          <ac:chgData name="De Pooter Marijn" userId="634ff10e-5ce1-4de2-b291-de73628c3d81" providerId="ADAL" clId="{680E4633-5F68-46B1-9C82-96A6185D0D7B}" dt="2020-09-20T15:16:47.023" v="16734" actId="478"/>
          <ac:spMkLst>
            <pc:docMk/>
            <pc:sldMk cId="4143344204" sldId="409"/>
            <ac:spMk id="21" creationId="{49F18E98-3619-4007-99F3-7F1BFD98083C}"/>
          </ac:spMkLst>
        </pc:spChg>
        <pc:spChg chg="mod">
          <ac:chgData name="De Pooter Marijn" userId="634ff10e-5ce1-4de2-b291-de73628c3d81" providerId="ADAL" clId="{680E4633-5F68-46B1-9C82-96A6185D0D7B}" dt="2020-09-20T15:18:43.173" v="16776" actId="1076"/>
          <ac:spMkLst>
            <pc:docMk/>
            <pc:sldMk cId="4143344204" sldId="409"/>
            <ac:spMk id="23" creationId="{AFF59321-AE95-4546-8BBB-C255EDD65A6F}"/>
          </ac:spMkLst>
        </pc:spChg>
        <pc:spChg chg="mod">
          <ac:chgData name="De Pooter Marijn" userId="634ff10e-5ce1-4de2-b291-de73628c3d81" providerId="ADAL" clId="{680E4633-5F68-46B1-9C82-96A6185D0D7B}" dt="2020-09-20T15:18:43.173" v="16776" actId="1076"/>
          <ac:spMkLst>
            <pc:docMk/>
            <pc:sldMk cId="4143344204" sldId="409"/>
            <ac:spMk id="25" creationId="{4097779A-92BB-4050-AB75-06F2BBD77384}"/>
          </ac:spMkLst>
        </pc:spChg>
        <pc:spChg chg="mod">
          <ac:chgData name="De Pooter Marijn" userId="634ff10e-5ce1-4de2-b291-de73628c3d81" providerId="ADAL" clId="{680E4633-5F68-46B1-9C82-96A6185D0D7B}" dt="2020-09-20T15:18:43.173" v="16776" actId="1076"/>
          <ac:spMkLst>
            <pc:docMk/>
            <pc:sldMk cId="4143344204" sldId="409"/>
            <ac:spMk id="27" creationId="{D7371F78-F610-46FD-BFA3-6178BCB8AAD5}"/>
          </ac:spMkLst>
        </pc:spChg>
        <pc:spChg chg="mod">
          <ac:chgData name="De Pooter Marijn" userId="634ff10e-5ce1-4de2-b291-de73628c3d81" providerId="ADAL" clId="{680E4633-5F68-46B1-9C82-96A6185D0D7B}" dt="2020-09-20T15:35:03.453" v="17213" actId="404"/>
          <ac:spMkLst>
            <pc:docMk/>
            <pc:sldMk cId="4143344204" sldId="409"/>
            <ac:spMk id="29" creationId="{9FEEF6BD-9E0F-426A-9DA6-C4A1A0D675FA}"/>
          </ac:spMkLst>
        </pc:spChg>
        <pc:grpChg chg="add mod">
          <ac:chgData name="De Pooter Marijn" userId="634ff10e-5ce1-4de2-b291-de73628c3d81" providerId="ADAL" clId="{680E4633-5F68-46B1-9C82-96A6185D0D7B}" dt="2020-09-20T15:18:43.173" v="16776" actId="1076"/>
          <ac:grpSpMkLst>
            <pc:docMk/>
            <pc:sldMk cId="4143344204" sldId="409"/>
            <ac:grpSpMk id="19" creationId="{69EE4D5F-7C20-4372-B376-B3CBD7C2B80B}"/>
          </ac:grpSpMkLst>
        </pc:grpChg>
        <pc:grpChg chg="mod">
          <ac:chgData name="De Pooter Marijn" userId="634ff10e-5ce1-4de2-b291-de73628c3d81" providerId="ADAL" clId="{680E4633-5F68-46B1-9C82-96A6185D0D7B}" dt="2020-09-20T15:17:38.069" v="16748"/>
          <ac:grpSpMkLst>
            <pc:docMk/>
            <pc:sldMk cId="4143344204" sldId="409"/>
            <ac:grpSpMk id="28" creationId="{02457583-A16D-418C-8C5D-427C0A09758B}"/>
          </ac:grpSpMkLst>
        </pc:grpChg>
        <pc:picChg chg="del mod">
          <ac:chgData name="De Pooter Marijn" userId="634ff10e-5ce1-4de2-b291-de73628c3d81" providerId="ADAL" clId="{680E4633-5F68-46B1-9C82-96A6185D0D7B}" dt="2020-09-20T15:16:37.325" v="16733" actId="478"/>
          <ac:picMkLst>
            <pc:docMk/>
            <pc:sldMk cId="4143344204" sldId="409"/>
            <ac:picMk id="4" creationId="{362105B3-33BC-4648-A504-A79315C5BD48}"/>
          </ac:picMkLst>
        </pc:picChg>
        <pc:picChg chg="mod">
          <ac:chgData name="De Pooter Marijn" userId="634ff10e-5ce1-4de2-b291-de73628c3d81" providerId="ADAL" clId="{680E4633-5F68-46B1-9C82-96A6185D0D7B}" dt="2020-09-20T15:18:43.173" v="16776" actId="1076"/>
          <ac:picMkLst>
            <pc:docMk/>
            <pc:sldMk cId="4143344204" sldId="409"/>
            <ac:picMk id="30" creationId="{89A12ACF-DC89-45BB-B6E8-3E851D18FA80}"/>
          </ac:picMkLst>
        </pc:picChg>
        <pc:cxnChg chg="mod">
          <ac:chgData name="De Pooter Marijn" userId="634ff10e-5ce1-4de2-b291-de73628c3d81" providerId="ADAL" clId="{680E4633-5F68-46B1-9C82-96A6185D0D7B}" dt="2020-09-20T15:18:51.813" v="16777" actId="14100"/>
          <ac:cxnSpMkLst>
            <pc:docMk/>
            <pc:sldMk cId="4143344204" sldId="409"/>
            <ac:cxnSpMk id="22" creationId="{46E1FABB-E902-4941-ACC7-45F17BC393F1}"/>
          </ac:cxnSpMkLst>
        </pc:cxnChg>
        <pc:cxnChg chg="mod">
          <ac:chgData name="De Pooter Marijn" userId="634ff10e-5ce1-4de2-b291-de73628c3d81" providerId="ADAL" clId="{680E4633-5F68-46B1-9C82-96A6185D0D7B}" dt="2020-09-20T15:19:01.469" v="16778" actId="14100"/>
          <ac:cxnSpMkLst>
            <pc:docMk/>
            <pc:sldMk cId="4143344204" sldId="409"/>
            <ac:cxnSpMk id="24" creationId="{D4C7500F-0A50-4738-9063-BA6AB66880D9}"/>
          </ac:cxnSpMkLst>
        </pc:cxnChg>
        <pc:cxnChg chg="del mod">
          <ac:chgData name="De Pooter Marijn" userId="634ff10e-5ce1-4de2-b291-de73628c3d81" providerId="ADAL" clId="{680E4633-5F68-46B1-9C82-96A6185D0D7B}" dt="2020-09-20T15:16:35.438" v="16732" actId="478"/>
          <ac:cxnSpMkLst>
            <pc:docMk/>
            <pc:sldMk cId="4143344204" sldId="409"/>
            <ac:cxnSpMk id="26" creationId="{7C49E511-2DC0-4ED8-9188-E95467484189}"/>
          </ac:cxnSpMkLst>
        </pc:cxnChg>
        <pc:cxnChg chg="del mod">
          <ac:chgData name="De Pooter Marijn" userId="634ff10e-5ce1-4de2-b291-de73628c3d81" providerId="ADAL" clId="{680E4633-5F68-46B1-9C82-96A6185D0D7B}" dt="2020-09-20T15:16:50.309" v="16735" actId="478"/>
          <ac:cxnSpMkLst>
            <pc:docMk/>
            <pc:sldMk cId="4143344204" sldId="409"/>
            <ac:cxnSpMk id="31" creationId="{7EA8A11C-3B2B-467F-A251-8ADCACDB98A1}"/>
          </ac:cxnSpMkLst>
        </pc:cxnChg>
        <pc:cxnChg chg="del mod">
          <ac:chgData name="De Pooter Marijn" userId="634ff10e-5ce1-4de2-b291-de73628c3d81" providerId="ADAL" clId="{680E4633-5F68-46B1-9C82-96A6185D0D7B}" dt="2020-09-20T15:16:52.295" v="16736" actId="478"/>
          <ac:cxnSpMkLst>
            <pc:docMk/>
            <pc:sldMk cId="4143344204" sldId="409"/>
            <ac:cxnSpMk id="32" creationId="{1ACBC526-36C4-4C5C-BDE9-21E080EF5818}"/>
          </ac:cxnSpMkLst>
        </pc:cxnChg>
        <pc:cxnChg chg="mod">
          <ac:chgData name="De Pooter Marijn" userId="634ff10e-5ce1-4de2-b291-de73628c3d81" providerId="ADAL" clId="{680E4633-5F68-46B1-9C82-96A6185D0D7B}" dt="2020-09-20T15:18:43.173" v="16776" actId="1076"/>
          <ac:cxnSpMkLst>
            <pc:docMk/>
            <pc:sldMk cId="4143344204" sldId="409"/>
            <ac:cxnSpMk id="33" creationId="{186BB5EC-5FF2-4DAB-84AD-669E09D89A0A}"/>
          </ac:cxnSpMkLst>
        </pc:cxnChg>
      </pc:sldChg>
      <pc:sldChg chg="addSp delSp modSp add mod">
        <pc:chgData name="De Pooter Marijn" userId="634ff10e-5ce1-4de2-b291-de73628c3d81" providerId="ADAL" clId="{680E4633-5F68-46B1-9C82-96A6185D0D7B}" dt="2020-09-20T19:55:50.898" v="20049" actId="20577"/>
        <pc:sldMkLst>
          <pc:docMk/>
          <pc:sldMk cId="2965100503" sldId="410"/>
        </pc:sldMkLst>
        <pc:spChg chg="mod">
          <ac:chgData name="De Pooter Marijn" userId="634ff10e-5ce1-4de2-b291-de73628c3d81" providerId="ADAL" clId="{680E4633-5F68-46B1-9C82-96A6185D0D7B}" dt="2020-09-20T15:20:43.126" v="16918"/>
          <ac:spMkLst>
            <pc:docMk/>
            <pc:sldMk cId="2965100503" sldId="410"/>
            <ac:spMk id="2" creationId="{E86959B1-3923-4945-A1AB-86C646A4550E}"/>
          </ac:spMkLst>
        </pc:spChg>
        <pc:spChg chg="mod">
          <ac:chgData name="De Pooter Marijn" userId="634ff10e-5ce1-4de2-b291-de73628c3d81" providerId="ADAL" clId="{680E4633-5F68-46B1-9C82-96A6185D0D7B}" dt="2020-09-20T19:55:50.898" v="20049" actId="20577"/>
          <ac:spMkLst>
            <pc:docMk/>
            <pc:sldMk cId="2965100503" sldId="41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680E4633-5F68-46B1-9C82-96A6185D0D7B}" dt="2020-09-20T15:38:43.605" v="17252" actId="465"/>
          <ac:spMkLst>
            <pc:docMk/>
            <pc:sldMk cId="2965100503" sldId="410"/>
            <ac:spMk id="4" creationId="{6BB806B6-E0F3-4867-BF1E-0775B82F2D84}"/>
          </ac:spMkLst>
        </pc:spChg>
        <pc:spChg chg="add mod">
          <ac:chgData name="De Pooter Marijn" userId="634ff10e-5ce1-4de2-b291-de73628c3d81" providerId="ADAL" clId="{680E4633-5F68-46B1-9C82-96A6185D0D7B}" dt="2020-09-20T15:37:57.394" v="17248" actId="14100"/>
          <ac:spMkLst>
            <pc:docMk/>
            <pc:sldMk cId="2965100503" sldId="410"/>
            <ac:spMk id="5" creationId="{42EAE6AA-36F7-4EBE-9085-84546D59EA4F}"/>
          </ac:spMkLst>
        </pc:spChg>
        <pc:spChg chg="mod">
          <ac:chgData name="De Pooter Marijn" userId="634ff10e-5ce1-4de2-b291-de73628c3d81" providerId="ADAL" clId="{680E4633-5F68-46B1-9C82-96A6185D0D7B}" dt="2020-09-20T15:37:36.787" v="17243" actId="14100"/>
          <ac:spMkLst>
            <pc:docMk/>
            <pc:sldMk cId="2965100503" sldId="410"/>
            <ac:spMk id="7" creationId="{1D4818EC-FF7B-4E49-98A3-41C9327100CF}"/>
          </ac:spMkLst>
        </pc:spChg>
        <pc:spChg chg="mod">
          <ac:chgData name="De Pooter Marijn" userId="634ff10e-5ce1-4de2-b291-de73628c3d81" providerId="ADAL" clId="{680E4633-5F68-46B1-9C82-96A6185D0D7B}" dt="2020-09-20T15:37:36.787" v="17243" actId="14100"/>
          <ac:spMkLst>
            <pc:docMk/>
            <pc:sldMk cId="2965100503" sldId="410"/>
            <ac:spMk id="10" creationId="{8320FDA2-A704-4D79-881E-B0A466767873}"/>
          </ac:spMkLst>
        </pc:spChg>
        <pc:spChg chg="add mod">
          <ac:chgData name="De Pooter Marijn" userId="634ff10e-5ce1-4de2-b291-de73628c3d81" providerId="ADAL" clId="{680E4633-5F68-46B1-9C82-96A6185D0D7B}" dt="2020-09-20T15:37:44.331" v="17245" actId="1076"/>
          <ac:spMkLst>
            <pc:docMk/>
            <pc:sldMk cId="2965100503" sldId="410"/>
            <ac:spMk id="15" creationId="{45D6CDD9-FFD7-4358-A2E8-5B4775315464}"/>
          </ac:spMkLst>
        </pc:spChg>
        <pc:spChg chg="add mod">
          <ac:chgData name="De Pooter Marijn" userId="634ff10e-5ce1-4de2-b291-de73628c3d81" providerId="ADAL" clId="{680E4633-5F68-46B1-9C82-96A6185D0D7B}" dt="2020-09-20T15:37:48.187" v="17246" actId="1076"/>
          <ac:spMkLst>
            <pc:docMk/>
            <pc:sldMk cId="2965100503" sldId="410"/>
            <ac:spMk id="16" creationId="{580C07BE-4533-4612-BEA6-48B2569DE548}"/>
          </ac:spMkLst>
        </pc:spChg>
        <pc:spChg chg="mod">
          <ac:chgData name="De Pooter Marijn" userId="634ff10e-5ce1-4de2-b291-de73628c3d81" providerId="ADAL" clId="{680E4633-5F68-46B1-9C82-96A6185D0D7B}" dt="2020-09-20T15:37:36.787" v="17243" actId="14100"/>
          <ac:spMkLst>
            <pc:docMk/>
            <pc:sldMk cId="2965100503" sldId="410"/>
            <ac:spMk id="18" creationId="{BD8E2154-A41C-4CE8-9749-7B30A051C952}"/>
          </ac:spMkLst>
        </pc:spChg>
        <pc:spChg chg="mod topLvl">
          <ac:chgData name="De Pooter Marijn" userId="634ff10e-5ce1-4de2-b291-de73628c3d81" providerId="ADAL" clId="{680E4633-5F68-46B1-9C82-96A6185D0D7B}" dt="2020-09-20T15:26:11.849" v="17046" actId="165"/>
          <ac:spMkLst>
            <pc:docMk/>
            <pc:sldMk cId="2965100503" sldId="410"/>
            <ac:spMk id="20" creationId="{ABE0229F-870A-4046-984D-CF8068CD963D}"/>
          </ac:spMkLst>
        </pc:spChg>
        <pc:spChg chg="mod topLvl">
          <ac:chgData name="De Pooter Marijn" userId="634ff10e-5ce1-4de2-b291-de73628c3d81" providerId="ADAL" clId="{680E4633-5F68-46B1-9C82-96A6185D0D7B}" dt="2020-09-20T15:26:11.849" v="17046" actId="165"/>
          <ac:spMkLst>
            <pc:docMk/>
            <pc:sldMk cId="2965100503" sldId="410"/>
            <ac:spMk id="23" creationId="{AFF59321-AE95-4546-8BBB-C255EDD65A6F}"/>
          </ac:spMkLst>
        </pc:spChg>
        <pc:spChg chg="mod topLvl">
          <ac:chgData name="De Pooter Marijn" userId="634ff10e-5ce1-4de2-b291-de73628c3d81" providerId="ADAL" clId="{680E4633-5F68-46B1-9C82-96A6185D0D7B}" dt="2020-09-20T15:39:56.147" v="17286" actId="1076"/>
          <ac:spMkLst>
            <pc:docMk/>
            <pc:sldMk cId="2965100503" sldId="410"/>
            <ac:spMk id="25" creationId="{4097779A-92BB-4050-AB75-06F2BBD77384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26" creationId="{8EE59516-033D-41E1-AA08-EC78F4F408FD}"/>
          </ac:spMkLst>
        </pc:spChg>
        <pc:spChg chg="mod topLvl">
          <ac:chgData name="De Pooter Marijn" userId="634ff10e-5ce1-4de2-b291-de73628c3d81" providerId="ADAL" clId="{680E4633-5F68-46B1-9C82-96A6185D0D7B}" dt="2020-09-20T15:40:05.370" v="17287" actId="1076"/>
          <ac:spMkLst>
            <pc:docMk/>
            <pc:sldMk cId="2965100503" sldId="410"/>
            <ac:spMk id="27" creationId="{D7371F78-F610-46FD-BFA3-6178BCB8AAD5}"/>
          </ac:spMkLst>
        </pc:spChg>
        <pc:spChg chg="mod topLvl">
          <ac:chgData name="De Pooter Marijn" userId="634ff10e-5ce1-4de2-b291-de73628c3d81" providerId="ADAL" clId="{680E4633-5F68-46B1-9C82-96A6185D0D7B}" dt="2020-09-20T15:35:26.123" v="17216" actId="404"/>
          <ac:spMkLst>
            <pc:docMk/>
            <pc:sldMk cId="2965100503" sldId="410"/>
            <ac:spMk id="29" creationId="{9FEEF6BD-9E0F-426A-9DA6-C4A1A0D675FA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31" creationId="{85645B8E-6E60-4C04-8715-AC26DDB18D70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32" creationId="{D324F092-5297-4387-B605-DAB08A2900F9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34" creationId="{010436CA-6D81-4FED-914C-5B4A094A984C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35" creationId="{D5081564-A16A-40B8-B47B-FD07E012F8F9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37" creationId="{B813F6A5-D838-4159-B50D-B70D43198E8C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0" creationId="{5E020080-2BED-4B7B-97C4-982DBFB3F015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1" creationId="{F8646ABA-65F1-40B9-88DD-246E03B7C6AD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2" creationId="{0C963D3A-4A50-4596-92DD-D6F87A58CB5F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3" creationId="{1F100C34-9C25-4972-9169-EE148E490786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4" creationId="{9AC1F3F3-E09A-4A82-A318-14CB60605AB0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5" creationId="{054AB47A-0D51-4284-A57B-9625A4089017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8" creationId="{F79ABBF3-802F-4D59-A64A-82BA913C3576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49" creationId="{2F41E778-EC70-430B-A22C-004A90A89B54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0" creationId="{4B99B1D5-8AFE-450D-8C0D-63F2B8108FDD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1" creationId="{A85A6C31-79DC-428A-A5E5-34BDED86C97A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3" creationId="{CECE50EE-E67B-4D9D-80CB-228AA877FF6A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4" creationId="{E927D7AA-3D06-4F73-95A0-E4C0B539AA6F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6" creationId="{312A65F8-5C62-4006-B9B9-BA30DE4CA502}"/>
          </ac:spMkLst>
        </pc:spChg>
        <pc:spChg chg="mod">
          <ac:chgData name="De Pooter Marijn" userId="634ff10e-5ce1-4de2-b291-de73628c3d81" providerId="ADAL" clId="{680E4633-5F68-46B1-9C82-96A6185D0D7B}" dt="2020-09-20T15:20:22.987" v="16903" actId="1038"/>
          <ac:spMkLst>
            <pc:docMk/>
            <pc:sldMk cId="2965100503" sldId="410"/>
            <ac:spMk id="57" creationId="{016298D9-E452-4F06-8997-4FACB9D29A36}"/>
          </ac:spMkLst>
        </pc:spChg>
        <pc:spChg chg="add mod">
          <ac:chgData name="De Pooter Marijn" userId="634ff10e-5ce1-4de2-b291-de73628c3d81" providerId="ADAL" clId="{680E4633-5F68-46B1-9C82-96A6185D0D7B}" dt="2020-09-20T15:39:43.875" v="17284" actId="1076"/>
          <ac:spMkLst>
            <pc:docMk/>
            <pc:sldMk cId="2965100503" sldId="410"/>
            <ac:spMk id="68" creationId="{0FDB0CD1-4F6D-40D1-8719-83DBA40C3E78}"/>
          </ac:spMkLst>
        </pc:spChg>
        <pc:spChg chg="add del">
          <ac:chgData name="De Pooter Marijn" userId="634ff10e-5ce1-4de2-b291-de73628c3d81" providerId="ADAL" clId="{680E4633-5F68-46B1-9C82-96A6185D0D7B}" dt="2020-09-20T15:28:11.462" v="17118" actId="478"/>
          <ac:spMkLst>
            <pc:docMk/>
            <pc:sldMk cId="2965100503" sldId="410"/>
            <ac:spMk id="70" creationId="{ADFFFBB6-947E-438E-B7FC-A6DD2EF78D8C}"/>
          </ac:spMkLst>
        </pc:spChg>
        <pc:spChg chg="add mod">
          <ac:chgData name="De Pooter Marijn" userId="634ff10e-5ce1-4de2-b291-de73628c3d81" providerId="ADAL" clId="{680E4633-5F68-46B1-9C82-96A6185D0D7B}" dt="2020-09-20T15:39:47.012" v="17285" actId="1076"/>
          <ac:spMkLst>
            <pc:docMk/>
            <pc:sldMk cId="2965100503" sldId="410"/>
            <ac:spMk id="72" creationId="{F442F767-03B7-4C5F-A609-A7382939A308}"/>
          </ac:spMkLst>
        </pc:spChg>
        <pc:spChg chg="add del">
          <ac:chgData name="De Pooter Marijn" userId="634ff10e-5ce1-4de2-b291-de73628c3d81" providerId="ADAL" clId="{680E4633-5F68-46B1-9C82-96A6185D0D7B}" dt="2020-09-20T15:37:39.552" v="17244" actId="478"/>
          <ac:spMkLst>
            <pc:docMk/>
            <pc:sldMk cId="2965100503" sldId="410"/>
            <ac:spMk id="74" creationId="{DC76B177-22E8-45EF-B6CA-9BD64CEAA3F5}"/>
          </ac:spMkLst>
        </pc:spChg>
        <pc:grpChg chg="del mod">
          <ac:chgData name="De Pooter Marijn" userId="634ff10e-5ce1-4de2-b291-de73628c3d81" providerId="ADAL" clId="{680E4633-5F68-46B1-9C82-96A6185D0D7B}" dt="2020-09-20T15:26:11.849" v="17046" actId="165"/>
          <ac:grpSpMkLst>
            <pc:docMk/>
            <pc:sldMk cId="2965100503" sldId="410"/>
            <ac:grpSpMk id="19" creationId="{69EE4D5F-7C20-4372-B376-B3CBD7C2B80B}"/>
          </ac:grpSpMkLst>
        </pc:grpChg>
        <pc:grpChg chg="add del mod">
          <ac:chgData name="De Pooter Marijn" userId="634ff10e-5ce1-4de2-b291-de73628c3d81" providerId="ADAL" clId="{680E4633-5F68-46B1-9C82-96A6185D0D7B}" dt="2020-09-20T15:28:35.100" v="17121" actId="478"/>
          <ac:grpSpMkLst>
            <pc:docMk/>
            <pc:sldMk cId="2965100503" sldId="410"/>
            <ac:grpSpMk id="21" creationId="{5B302B9C-14A4-4377-BC63-4F3FFC25B90F}"/>
          </ac:grpSpMkLst>
        </pc:grpChg>
        <pc:grpChg chg="mod">
          <ac:chgData name="De Pooter Marijn" userId="634ff10e-5ce1-4de2-b291-de73628c3d81" providerId="ADAL" clId="{680E4633-5F68-46B1-9C82-96A6185D0D7B}" dt="2020-09-20T15:37:36.787" v="17243" actId="14100"/>
          <ac:grpSpMkLst>
            <pc:docMk/>
            <pc:sldMk cId="2965100503" sldId="410"/>
            <ac:grpSpMk id="28" creationId="{02457583-A16D-418C-8C5D-427C0A09758B}"/>
          </ac:grpSpMkLst>
        </pc:grpChg>
        <pc:picChg chg="mod topLvl">
          <ac:chgData name="De Pooter Marijn" userId="634ff10e-5ce1-4de2-b291-de73628c3d81" providerId="ADAL" clId="{680E4633-5F68-46B1-9C82-96A6185D0D7B}" dt="2020-09-20T15:26:11.849" v="17046" actId="165"/>
          <ac:picMkLst>
            <pc:docMk/>
            <pc:sldMk cId="2965100503" sldId="410"/>
            <ac:picMk id="30" creationId="{89A12ACF-DC89-45BB-B6E8-3E851D18FA80}"/>
          </ac:picMkLst>
        </pc:picChg>
        <pc:cxnChg chg="mod">
          <ac:chgData name="De Pooter Marijn" userId="634ff10e-5ce1-4de2-b291-de73628c3d81" providerId="ADAL" clId="{680E4633-5F68-46B1-9C82-96A6185D0D7B}" dt="2020-09-20T15:38:10.587" v="17249" actId="14100"/>
          <ac:cxnSpMkLst>
            <pc:docMk/>
            <pc:sldMk cId="2965100503" sldId="410"/>
            <ac:cxnSpMk id="22" creationId="{46E1FABB-E902-4941-ACC7-45F17BC393F1}"/>
          </ac:cxnSpMkLst>
        </pc:cxnChg>
        <pc:cxnChg chg="mod">
          <ac:chgData name="De Pooter Marijn" userId="634ff10e-5ce1-4de2-b291-de73628c3d81" providerId="ADAL" clId="{680E4633-5F68-46B1-9C82-96A6185D0D7B}" dt="2020-09-20T15:37:36.787" v="17243" actId="14100"/>
          <ac:cxnSpMkLst>
            <pc:docMk/>
            <pc:sldMk cId="2965100503" sldId="410"/>
            <ac:cxnSpMk id="24" creationId="{D4C7500F-0A50-4738-9063-BA6AB66880D9}"/>
          </ac:cxnSpMkLst>
        </pc:cxnChg>
        <pc:cxnChg chg="mod topLvl">
          <ac:chgData name="De Pooter Marijn" userId="634ff10e-5ce1-4de2-b291-de73628c3d81" providerId="ADAL" clId="{680E4633-5F68-46B1-9C82-96A6185D0D7B}" dt="2020-09-20T15:26:11.849" v="17046" actId="165"/>
          <ac:cxnSpMkLst>
            <pc:docMk/>
            <pc:sldMk cId="2965100503" sldId="410"/>
            <ac:cxnSpMk id="33" creationId="{186BB5EC-5FF2-4DAB-84AD-669E09D89A0A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36" creationId="{2CF6E7FF-1EF5-4561-B8B0-A65E6B4B538D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38" creationId="{3A78F33A-0BC5-4E1C-8D11-5C80ECC0F52D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39" creationId="{D0A2CE8C-1E9A-4F1E-A12D-A3D548C09AF5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46" creationId="{C98808DA-3B90-47E6-B207-4AF876D2DADC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47" creationId="{FEE36E01-DC82-4323-B656-F4977CF73CF1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52" creationId="{3D4187B4-72F0-42B1-90B3-D6470D2A62EB}"/>
          </ac:cxnSpMkLst>
        </pc:cxnChg>
        <pc:cxnChg chg="mod">
          <ac:chgData name="De Pooter Marijn" userId="634ff10e-5ce1-4de2-b291-de73628c3d81" providerId="ADAL" clId="{680E4633-5F68-46B1-9C82-96A6185D0D7B}" dt="2020-09-20T15:20:22.987" v="16903" actId="1038"/>
          <ac:cxnSpMkLst>
            <pc:docMk/>
            <pc:sldMk cId="2965100503" sldId="410"/>
            <ac:cxnSpMk id="55" creationId="{26847089-0E36-459D-A14E-3720BF5E25CB}"/>
          </ac:cxnSpMkLst>
        </pc:cxnChg>
        <pc:cxnChg chg="add mod">
          <ac:chgData name="De Pooter Marijn" userId="634ff10e-5ce1-4de2-b291-de73628c3d81" providerId="ADAL" clId="{680E4633-5F68-46B1-9C82-96A6185D0D7B}" dt="2020-09-20T15:38:59.916" v="17255" actId="14100"/>
          <ac:cxnSpMkLst>
            <pc:docMk/>
            <pc:sldMk cId="2965100503" sldId="410"/>
            <ac:cxnSpMk id="62" creationId="{B5EA8191-9C55-4D50-A847-957EF261432F}"/>
          </ac:cxnSpMkLst>
        </pc:cxnChg>
        <pc:cxnChg chg="add mod">
          <ac:chgData name="De Pooter Marijn" userId="634ff10e-5ce1-4de2-b291-de73628c3d81" providerId="ADAL" clId="{680E4633-5F68-46B1-9C82-96A6185D0D7B}" dt="2020-09-20T15:39:24.186" v="17281" actId="14100"/>
          <ac:cxnSpMkLst>
            <pc:docMk/>
            <pc:sldMk cId="2965100503" sldId="410"/>
            <ac:cxnSpMk id="64" creationId="{8143D1D0-C8E4-44F8-8304-0239EE20DFC0}"/>
          </ac:cxnSpMkLst>
        </pc:cxnChg>
        <pc:cxnChg chg="add mod">
          <ac:chgData name="De Pooter Marijn" userId="634ff10e-5ce1-4de2-b291-de73628c3d81" providerId="ADAL" clId="{680E4633-5F68-46B1-9C82-96A6185D0D7B}" dt="2020-09-20T15:39:33.195" v="17282" actId="14100"/>
          <ac:cxnSpMkLst>
            <pc:docMk/>
            <pc:sldMk cId="2965100503" sldId="410"/>
            <ac:cxnSpMk id="65" creationId="{29B9D6A7-10BB-479B-BC89-A95526356C88}"/>
          </ac:cxnSpMkLst>
        </pc:cxnChg>
        <pc:cxnChg chg="add mod">
          <ac:chgData name="De Pooter Marijn" userId="634ff10e-5ce1-4de2-b291-de73628c3d81" providerId="ADAL" clId="{680E4633-5F68-46B1-9C82-96A6185D0D7B}" dt="2020-09-20T15:39:37.218" v="17283" actId="14100"/>
          <ac:cxnSpMkLst>
            <pc:docMk/>
            <pc:sldMk cId="2965100503" sldId="410"/>
            <ac:cxnSpMk id="66" creationId="{C948321D-E867-4937-B6E8-C0C3ED7977B2}"/>
          </ac:cxnSpMkLst>
        </pc:cxnChg>
      </pc:sldChg>
      <pc:sldChg chg="addSp delSp modSp add mod">
        <pc:chgData name="De Pooter Marijn" userId="634ff10e-5ce1-4de2-b291-de73628c3d81" providerId="ADAL" clId="{680E4633-5F68-46B1-9C82-96A6185D0D7B}" dt="2020-09-20T15:43:36.364" v="17405" actId="14100"/>
        <pc:sldMkLst>
          <pc:docMk/>
          <pc:sldMk cId="3777862374" sldId="411"/>
        </pc:sldMkLst>
        <pc:spChg chg="mod">
          <ac:chgData name="De Pooter Marijn" userId="634ff10e-5ce1-4de2-b291-de73628c3d81" providerId="ADAL" clId="{680E4633-5F68-46B1-9C82-96A6185D0D7B}" dt="2020-09-20T15:30:58.495" v="17174" actId="20577"/>
          <ac:spMkLst>
            <pc:docMk/>
            <pc:sldMk cId="3777862374" sldId="411"/>
            <ac:spMk id="3" creationId="{4ECABE3C-BC33-8245-822C-EE2D7505A266}"/>
          </ac:spMkLst>
        </pc:spChg>
        <pc:spChg chg="mod">
          <ac:chgData name="De Pooter Marijn" userId="634ff10e-5ce1-4de2-b291-de73628c3d81" providerId="ADAL" clId="{680E4633-5F68-46B1-9C82-96A6185D0D7B}" dt="2020-09-20T15:41:35.370" v="17343" actId="1035"/>
          <ac:spMkLst>
            <pc:docMk/>
            <pc:sldMk cId="3777862374" sldId="411"/>
            <ac:spMk id="4" creationId="{6BB806B6-E0F3-4867-BF1E-0775B82F2D84}"/>
          </ac:spMkLst>
        </pc:spChg>
        <pc:spChg chg="mod">
          <ac:chgData name="De Pooter Marijn" userId="634ff10e-5ce1-4de2-b291-de73628c3d81" providerId="ADAL" clId="{680E4633-5F68-46B1-9C82-96A6185D0D7B}" dt="2020-09-20T15:40:23.499" v="17289" actId="14100"/>
          <ac:spMkLst>
            <pc:docMk/>
            <pc:sldMk cId="3777862374" sldId="411"/>
            <ac:spMk id="5" creationId="{42EAE6AA-36F7-4EBE-9085-84546D59EA4F}"/>
          </ac:spMkLst>
        </pc:spChg>
        <pc:spChg chg="mod">
          <ac:chgData name="De Pooter Marijn" userId="634ff10e-5ce1-4de2-b291-de73628c3d81" providerId="ADAL" clId="{680E4633-5F68-46B1-9C82-96A6185D0D7B}" dt="2020-09-20T15:37:14.363" v="17238" actId="14100"/>
          <ac:spMkLst>
            <pc:docMk/>
            <pc:sldMk cId="3777862374" sldId="411"/>
            <ac:spMk id="7" creationId="{1D4818EC-FF7B-4E49-98A3-41C9327100CF}"/>
          </ac:spMkLst>
        </pc:spChg>
        <pc:spChg chg="mod">
          <ac:chgData name="De Pooter Marijn" userId="634ff10e-5ce1-4de2-b291-de73628c3d81" providerId="ADAL" clId="{680E4633-5F68-46B1-9C82-96A6185D0D7B}" dt="2020-09-20T15:37:14.363" v="17238" actId="14100"/>
          <ac:spMkLst>
            <pc:docMk/>
            <pc:sldMk cId="3777862374" sldId="411"/>
            <ac:spMk id="10" creationId="{8320FDA2-A704-4D79-881E-B0A466767873}"/>
          </ac:spMkLst>
        </pc:spChg>
        <pc:spChg chg="add del mod">
          <ac:chgData name="De Pooter Marijn" userId="634ff10e-5ce1-4de2-b291-de73628c3d81" providerId="ADAL" clId="{680E4633-5F68-46B1-9C82-96A6185D0D7B}" dt="2020-09-20T15:37:27.086" v="17241" actId="21"/>
          <ac:spMkLst>
            <pc:docMk/>
            <pc:sldMk cId="3777862374" sldId="411"/>
            <ac:spMk id="11" creationId="{8E14955C-60D4-4E02-9DBD-9E1E05B66697}"/>
          </ac:spMkLst>
        </pc:spChg>
        <pc:spChg chg="mod">
          <ac:chgData name="De Pooter Marijn" userId="634ff10e-5ce1-4de2-b291-de73628c3d81" providerId="ADAL" clId="{680E4633-5F68-46B1-9C82-96A6185D0D7B}" dt="2020-09-20T15:37:17.635" v="17239" actId="1076"/>
          <ac:spMkLst>
            <pc:docMk/>
            <pc:sldMk cId="3777862374" sldId="411"/>
            <ac:spMk id="15" creationId="{45D6CDD9-FFD7-4358-A2E8-5B4775315464}"/>
          </ac:spMkLst>
        </pc:spChg>
        <pc:spChg chg="mod">
          <ac:chgData name="De Pooter Marijn" userId="634ff10e-5ce1-4de2-b291-de73628c3d81" providerId="ADAL" clId="{680E4633-5F68-46B1-9C82-96A6185D0D7B}" dt="2020-09-20T15:37:23.411" v="17240" actId="1076"/>
          <ac:spMkLst>
            <pc:docMk/>
            <pc:sldMk cId="3777862374" sldId="411"/>
            <ac:spMk id="16" creationId="{580C07BE-4533-4612-BEA6-48B2569DE548}"/>
          </ac:spMkLst>
        </pc:spChg>
        <pc:spChg chg="mod">
          <ac:chgData name="De Pooter Marijn" userId="634ff10e-5ce1-4de2-b291-de73628c3d81" providerId="ADAL" clId="{680E4633-5F68-46B1-9C82-96A6185D0D7B}" dt="2020-09-20T15:37:14.363" v="17238" actId="14100"/>
          <ac:spMkLst>
            <pc:docMk/>
            <pc:sldMk cId="3777862374" sldId="411"/>
            <ac:spMk id="18" creationId="{BD8E2154-A41C-4CE8-9749-7B30A051C952}"/>
          </ac:spMkLst>
        </pc:spChg>
        <pc:spChg chg="mod">
          <ac:chgData name="De Pooter Marijn" userId="634ff10e-5ce1-4de2-b291-de73628c3d81" providerId="ADAL" clId="{680E4633-5F68-46B1-9C82-96A6185D0D7B}" dt="2020-09-20T15:42:48.626" v="17382" actId="14100"/>
          <ac:spMkLst>
            <pc:docMk/>
            <pc:sldMk cId="3777862374" sldId="411"/>
            <ac:spMk id="20" creationId="{ABE0229F-870A-4046-984D-CF8068CD963D}"/>
          </ac:spMkLst>
        </pc:spChg>
        <pc:spChg chg="del">
          <ac:chgData name="De Pooter Marijn" userId="634ff10e-5ce1-4de2-b291-de73628c3d81" providerId="ADAL" clId="{680E4633-5F68-46B1-9C82-96A6185D0D7B}" dt="2020-09-20T15:30:16.662" v="17166" actId="478"/>
          <ac:spMkLst>
            <pc:docMk/>
            <pc:sldMk cId="3777862374" sldId="411"/>
            <ac:spMk id="23" creationId="{AFF59321-AE95-4546-8BBB-C255EDD65A6F}"/>
          </ac:spMkLst>
        </pc:spChg>
        <pc:spChg chg="mod">
          <ac:chgData name="De Pooter Marijn" userId="634ff10e-5ce1-4de2-b291-de73628c3d81" providerId="ADAL" clId="{680E4633-5F68-46B1-9C82-96A6185D0D7B}" dt="2020-09-20T15:43:21.107" v="17401" actId="1076"/>
          <ac:spMkLst>
            <pc:docMk/>
            <pc:sldMk cId="3777862374" sldId="411"/>
            <ac:spMk id="25" creationId="{4097779A-92BB-4050-AB75-06F2BBD77384}"/>
          </ac:spMkLst>
        </pc:spChg>
        <pc:spChg chg="mod">
          <ac:chgData name="De Pooter Marijn" userId="634ff10e-5ce1-4de2-b291-de73628c3d81" providerId="ADAL" clId="{680E4633-5F68-46B1-9C82-96A6185D0D7B}" dt="2020-09-20T15:43:14.875" v="17400" actId="1076"/>
          <ac:spMkLst>
            <pc:docMk/>
            <pc:sldMk cId="3777862374" sldId="411"/>
            <ac:spMk id="27" creationId="{D7371F78-F610-46FD-BFA3-6178BCB8AAD5}"/>
          </ac:spMkLst>
        </pc:spChg>
        <pc:spChg chg="mod">
          <ac:chgData name="De Pooter Marijn" userId="634ff10e-5ce1-4de2-b291-de73628c3d81" providerId="ADAL" clId="{680E4633-5F68-46B1-9C82-96A6185D0D7B}" dt="2020-09-20T15:35:33.548" v="17217" actId="404"/>
          <ac:spMkLst>
            <pc:docMk/>
            <pc:sldMk cId="3777862374" sldId="411"/>
            <ac:spMk id="29" creationId="{9FEEF6BD-9E0F-426A-9DA6-C4A1A0D675FA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2" creationId="{6892711F-FA4D-49AC-BC19-753CEA7AFB25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4" creationId="{B80B57E3-855D-4481-8793-16E39DF00218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5" creationId="{5C8836EC-50B5-4C30-80FD-6A68D4BECBAD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6" creationId="{C55C9936-17ED-4004-B346-4DEF1B6BB0CF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7" creationId="{495EF138-2FED-450C-8532-4B6B33C03EC0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38" creationId="{72E99CB4-7926-4AB8-888D-E65B4D34F21B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0" creationId="{50164D7C-547E-4E90-94B5-A966767EBAFF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3" creationId="{87E2DD9A-CE93-4944-BE3B-F79B3CE17BBF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4" creationId="{E391B92E-B5E6-4BE5-95D5-546C643F06FD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5" creationId="{A08C79A6-B1D5-4BC8-BB46-9C8C5B5811BA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6" creationId="{219BBC52-9064-4B97-83CC-3B2B7C02155C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47" creationId="{F42524DC-AFAF-4687-9F24-1797B9368C09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0" creationId="{4091B94E-117F-4DE5-B515-73F56EC7936D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1" creationId="{CE1529F2-FEF8-4D3A-B588-044EBE38F7A2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2" creationId="{D7C4787E-37F9-4588-BB84-4FC569A94B1A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3" creationId="{CC3EDA9B-802B-46B1-AA96-3A8E1714D710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5" creationId="{0A1EEA10-A322-43A1-B214-20A3A0C13BA9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6" creationId="{1844FAB3-125E-40FA-85EB-2B105A61799A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8" creationId="{7B833ADB-E2E0-461C-802F-09448462D1A6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59" creationId="{56065064-3212-4BDE-A231-1A1CA371E668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60" creationId="{F9C624ED-2D57-46DF-9FC3-3D076D0CFAFF}"/>
          </ac:spMkLst>
        </pc:spChg>
        <pc:spChg chg="mod">
          <ac:chgData name="De Pooter Marijn" userId="634ff10e-5ce1-4de2-b291-de73628c3d81" providerId="ADAL" clId="{680E4633-5F68-46B1-9C82-96A6185D0D7B}" dt="2020-09-20T15:29:11.645" v="17133" actId="1076"/>
          <ac:spMkLst>
            <pc:docMk/>
            <pc:sldMk cId="3777862374" sldId="411"/>
            <ac:spMk id="61" creationId="{1D617150-A090-429D-A749-8E1A4480EC1A}"/>
          </ac:spMkLst>
        </pc:spChg>
        <pc:spChg chg="mod">
          <ac:chgData name="De Pooter Marijn" userId="634ff10e-5ce1-4de2-b291-de73628c3d81" providerId="ADAL" clId="{680E4633-5F68-46B1-9C82-96A6185D0D7B}" dt="2020-09-20T15:43:36.364" v="17405" actId="14100"/>
          <ac:spMkLst>
            <pc:docMk/>
            <pc:sldMk cId="3777862374" sldId="411"/>
            <ac:spMk id="67" creationId="{0FF0C0E2-128A-4DFE-9BF8-E65A9FFC070E}"/>
          </ac:spMkLst>
        </pc:spChg>
        <pc:spChg chg="mod">
          <ac:chgData name="De Pooter Marijn" userId="634ff10e-5ce1-4de2-b291-de73628c3d81" providerId="ADAL" clId="{680E4633-5F68-46B1-9C82-96A6185D0D7B}" dt="2020-09-20T15:41:28.994" v="17324" actId="1076"/>
          <ac:spMkLst>
            <pc:docMk/>
            <pc:sldMk cId="3777862374" sldId="411"/>
            <ac:spMk id="68" creationId="{0FDB0CD1-4F6D-40D1-8719-83DBA40C3E78}"/>
          </ac:spMkLst>
        </pc:spChg>
        <pc:spChg chg="del mod">
          <ac:chgData name="De Pooter Marijn" userId="634ff10e-5ce1-4de2-b291-de73628c3d81" providerId="ADAL" clId="{680E4633-5F68-46B1-9C82-96A6185D0D7B}" dt="2020-09-20T15:29:43.771" v="17139" actId="478"/>
          <ac:spMkLst>
            <pc:docMk/>
            <pc:sldMk cId="3777862374" sldId="411"/>
            <ac:spMk id="69" creationId="{A80BDCA2-ED1C-4714-9C09-CA56C67AB711}"/>
          </ac:spMkLst>
        </pc:spChg>
        <pc:spChg chg="mod">
          <ac:chgData name="De Pooter Marijn" userId="634ff10e-5ce1-4de2-b291-de73628c3d81" providerId="ADAL" clId="{680E4633-5F68-46B1-9C82-96A6185D0D7B}" dt="2020-09-20T15:43:36.364" v="17405" actId="14100"/>
          <ac:spMkLst>
            <pc:docMk/>
            <pc:sldMk cId="3777862374" sldId="411"/>
            <ac:spMk id="70" creationId="{42B353FC-3321-4F0E-9058-2136EED300DE}"/>
          </ac:spMkLst>
        </pc:spChg>
        <pc:spChg chg="mod">
          <ac:chgData name="De Pooter Marijn" userId="634ff10e-5ce1-4de2-b291-de73628c3d81" providerId="ADAL" clId="{680E4633-5F68-46B1-9C82-96A6185D0D7B}" dt="2020-09-20T15:41:31.258" v="17325" actId="1076"/>
          <ac:spMkLst>
            <pc:docMk/>
            <pc:sldMk cId="3777862374" sldId="411"/>
            <ac:spMk id="72" creationId="{F442F767-03B7-4C5F-A609-A7382939A308}"/>
          </ac:spMkLst>
        </pc:spChg>
        <pc:spChg chg="add mod">
          <ac:chgData name="De Pooter Marijn" userId="634ff10e-5ce1-4de2-b291-de73628c3d81" providerId="ADAL" clId="{680E4633-5F68-46B1-9C82-96A6185D0D7B}" dt="2020-09-20T15:43:08.658" v="17399" actId="1035"/>
          <ac:spMkLst>
            <pc:docMk/>
            <pc:sldMk cId="3777862374" sldId="411"/>
            <ac:spMk id="74" creationId="{32EA817F-1E82-484C-B3FF-05EB05E9FDA0}"/>
          </ac:spMkLst>
        </pc:spChg>
        <pc:grpChg chg="mod">
          <ac:chgData name="De Pooter Marijn" userId="634ff10e-5ce1-4de2-b291-de73628c3d81" providerId="ADAL" clId="{680E4633-5F68-46B1-9C82-96A6185D0D7B}" dt="2020-09-20T15:37:14.363" v="17238" actId="14100"/>
          <ac:grpSpMkLst>
            <pc:docMk/>
            <pc:sldMk cId="3777862374" sldId="411"/>
            <ac:grpSpMk id="28" creationId="{02457583-A16D-418C-8C5D-427C0A09758B}"/>
          </ac:grpSpMkLst>
        </pc:grpChg>
        <pc:grpChg chg="add del mod">
          <ac:chgData name="De Pooter Marijn" userId="634ff10e-5ce1-4de2-b291-de73628c3d81" providerId="ADAL" clId="{680E4633-5F68-46B1-9C82-96A6185D0D7B}" dt="2020-09-20T15:31:34.791" v="17179" actId="478"/>
          <ac:grpSpMkLst>
            <pc:docMk/>
            <pc:sldMk cId="3777862374" sldId="411"/>
            <ac:grpSpMk id="31" creationId="{76FD0BD2-6826-4C27-8575-A2FA8EE56C47}"/>
          </ac:grpSpMkLst>
        </pc:grpChg>
        <pc:grpChg chg="add mod">
          <ac:chgData name="De Pooter Marijn" userId="634ff10e-5ce1-4de2-b291-de73628c3d81" providerId="ADAL" clId="{680E4633-5F68-46B1-9C82-96A6185D0D7B}" dt="2020-09-20T15:43:36.364" v="17405" actId="14100"/>
          <ac:grpSpMkLst>
            <pc:docMk/>
            <pc:sldMk cId="3777862374" sldId="411"/>
            <ac:grpSpMk id="63" creationId="{6146BD63-6F07-4E71-B358-A67FC748DD22}"/>
          </ac:grpSpMkLst>
        </pc:grpChg>
        <pc:picChg chg="del">
          <ac:chgData name="De Pooter Marijn" userId="634ff10e-5ce1-4de2-b291-de73628c3d81" providerId="ADAL" clId="{680E4633-5F68-46B1-9C82-96A6185D0D7B}" dt="2020-09-20T15:30:19.524" v="17168" actId="478"/>
          <ac:picMkLst>
            <pc:docMk/>
            <pc:sldMk cId="3777862374" sldId="411"/>
            <ac:picMk id="30" creationId="{89A12ACF-DC89-45BB-B6E8-3E851D18FA80}"/>
          </ac:picMkLst>
        </pc:picChg>
        <pc:picChg chg="add mod">
          <ac:chgData name="De Pooter Marijn" userId="634ff10e-5ce1-4de2-b291-de73628c3d81" providerId="ADAL" clId="{680E4633-5F68-46B1-9C82-96A6185D0D7B}" dt="2020-09-20T15:43:33.682" v="17404" actId="1076"/>
          <ac:picMkLst>
            <pc:docMk/>
            <pc:sldMk cId="3777862374" sldId="411"/>
            <ac:picMk id="75" creationId="{9E5CE2D4-A93D-481A-9BA1-32478AFA6087}"/>
          </ac:picMkLst>
        </pc:picChg>
        <pc:cxnChg chg="mod">
          <ac:chgData name="De Pooter Marijn" userId="634ff10e-5ce1-4de2-b291-de73628c3d81" providerId="ADAL" clId="{680E4633-5F68-46B1-9C82-96A6185D0D7B}" dt="2020-09-20T15:37:14.363" v="17238" actId="14100"/>
          <ac:cxnSpMkLst>
            <pc:docMk/>
            <pc:sldMk cId="3777862374" sldId="411"/>
            <ac:cxnSpMk id="22" creationId="{46E1FABB-E902-4941-ACC7-45F17BC393F1}"/>
          </ac:cxnSpMkLst>
        </pc:cxnChg>
        <pc:cxnChg chg="mod">
          <ac:chgData name="De Pooter Marijn" userId="634ff10e-5ce1-4de2-b291-de73628c3d81" providerId="ADAL" clId="{680E4633-5F68-46B1-9C82-96A6185D0D7B}" dt="2020-09-20T15:37:14.363" v="17238" actId="14100"/>
          <ac:cxnSpMkLst>
            <pc:docMk/>
            <pc:sldMk cId="3777862374" sldId="411"/>
            <ac:cxnSpMk id="24" creationId="{D4C7500F-0A50-4738-9063-BA6AB66880D9}"/>
          </ac:cxnSpMkLst>
        </pc:cxnChg>
        <pc:cxnChg chg="del">
          <ac:chgData name="De Pooter Marijn" userId="634ff10e-5ce1-4de2-b291-de73628c3d81" providerId="ADAL" clId="{680E4633-5F68-46B1-9C82-96A6185D0D7B}" dt="2020-09-20T15:30:18.194" v="17167" actId="478"/>
          <ac:cxnSpMkLst>
            <pc:docMk/>
            <pc:sldMk cId="3777862374" sldId="411"/>
            <ac:cxnSpMk id="33" creationId="{186BB5EC-5FF2-4DAB-84AD-669E09D89A0A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39" creationId="{484A2C64-A3A9-42E1-89B4-0032FEB11328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41" creationId="{68597D6C-5CE3-4D56-B497-074D29BD2D4F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42" creationId="{AFE829F2-39C9-418A-8C1A-A0B745BABFB8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48" creationId="{BD94D039-BEF6-4A00-ACBF-B9A120EF4A30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49" creationId="{9C3A6A8D-8D15-4B18-BF23-EE9B3D70727F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54" creationId="{E755E95A-633B-426A-A514-3DC6CCC29D6D}"/>
          </ac:cxnSpMkLst>
        </pc:cxnChg>
        <pc:cxnChg chg="mod">
          <ac:chgData name="De Pooter Marijn" userId="634ff10e-5ce1-4de2-b291-de73628c3d81" providerId="ADAL" clId="{680E4633-5F68-46B1-9C82-96A6185D0D7B}" dt="2020-09-20T15:29:11.645" v="17133" actId="1076"/>
          <ac:cxnSpMkLst>
            <pc:docMk/>
            <pc:sldMk cId="3777862374" sldId="411"/>
            <ac:cxnSpMk id="57" creationId="{F358F1DE-92C0-4E2F-9522-2C2388BECA94}"/>
          </ac:cxnSpMkLst>
        </pc:cxnChg>
        <pc:cxnChg chg="mod">
          <ac:chgData name="De Pooter Marijn" userId="634ff10e-5ce1-4de2-b291-de73628c3d81" providerId="ADAL" clId="{680E4633-5F68-46B1-9C82-96A6185D0D7B}" dt="2020-09-20T15:40:50.528" v="17309" actId="1035"/>
          <ac:cxnSpMkLst>
            <pc:docMk/>
            <pc:sldMk cId="3777862374" sldId="411"/>
            <ac:cxnSpMk id="62" creationId="{B5EA8191-9C55-4D50-A847-957EF261432F}"/>
          </ac:cxnSpMkLst>
        </pc:cxnChg>
        <pc:cxnChg chg="mod">
          <ac:chgData name="De Pooter Marijn" userId="634ff10e-5ce1-4de2-b291-de73628c3d81" providerId="ADAL" clId="{680E4633-5F68-46B1-9C82-96A6185D0D7B}" dt="2020-09-20T15:41:01.929" v="17322" actId="1035"/>
          <ac:cxnSpMkLst>
            <pc:docMk/>
            <pc:sldMk cId="3777862374" sldId="411"/>
            <ac:cxnSpMk id="64" creationId="{8143D1D0-C8E4-44F8-8304-0239EE20DFC0}"/>
          </ac:cxnSpMkLst>
        </pc:cxnChg>
        <pc:cxnChg chg="mod">
          <ac:chgData name="De Pooter Marijn" userId="634ff10e-5ce1-4de2-b291-de73628c3d81" providerId="ADAL" clId="{680E4633-5F68-46B1-9C82-96A6185D0D7B}" dt="2020-09-20T15:41:45.213" v="17355" actId="1035"/>
          <ac:cxnSpMkLst>
            <pc:docMk/>
            <pc:sldMk cId="3777862374" sldId="411"/>
            <ac:cxnSpMk id="65" creationId="{29B9D6A7-10BB-479B-BC89-A95526356C88}"/>
          </ac:cxnSpMkLst>
        </pc:cxnChg>
        <pc:cxnChg chg="mod">
          <ac:chgData name="De Pooter Marijn" userId="634ff10e-5ce1-4de2-b291-de73628c3d81" providerId="ADAL" clId="{680E4633-5F68-46B1-9C82-96A6185D0D7B}" dt="2020-09-20T15:41:52.252" v="17371" actId="1035"/>
          <ac:cxnSpMkLst>
            <pc:docMk/>
            <pc:sldMk cId="3777862374" sldId="411"/>
            <ac:cxnSpMk id="66" creationId="{C948321D-E867-4937-B6E8-C0C3ED7977B2}"/>
          </ac:cxnSpMkLst>
        </pc:cxnChg>
        <pc:cxnChg chg="del mod">
          <ac:chgData name="De Pooter Marijn" userId="634ff10e-5ce1-4de2-b291-de73628c3d81" providerId="ADAL" clId="{680E4633-5F68-46B1-9C82-96A6185D0D7B}" dt="2020-09-20T15:29:34.431" v="17137" actId="478"/>
          <ac:cxnSpMkLst>
            <pc:docMk/>
            <pc:sldMk cId="3777862374" sldId="411"/>
            <ac:cxnSpMk id="71" creationId="{31786FF2-8F17-481A-B69C-7269D8BE794D}"/>
          </ac:cxnSpMkLst>
        </pc:cxnChg>
        <pc:cxnChg chg="del mod">
          <ac:chgData name="De Pooter Marijn" userId="634ff10e-5ce1-4de2-b291-de73628c3d81" providerId="ADAL" clId="{680E4633-5F68-46B1-9C82-96A6185D0D7B}" dt="2020-09-20T15:29:36.270" v="17138" actId="478"/>
          <ac:cxnSpMkLst>
            <pc:docMk/>
            <pc:sldMk cId="3777862374" sldId="411"/>
            <ac:cxnSpMk id="73" creationId="{9CD9E072-2611-4BEA-BA9E-B89FC3EF3527}"/>
          </ac:cxnSpMkLst>
        </pc:cxnChg>
        <pc:cxnChg chg="add mod">
          <ac:chgData name="De Pooter Marijn" userId="634ff10e-5ce1-4de2-b291-de73628c3d81" providerId="ADAL" clId="{680E4633-5F68-46B1-9C82-96A6185D0D7B}" dt="2020-09-20T15:43:31.202" v="17403" actId="1076"/>
          <ac:cxnSpMkLst>
            <pc:docMk/>
            <pc:sldMk cId="3777862374" sldId="411"/>
            <ac:cxnSpMk id="76" creationId="{8119601A-1AFA-4EED-B910-54DDD600993B}"/>
          </ac:cxnSpMkLst>
        </pc:cxnChg>
      </pc:sldChg>
      <pc:sldChg chg="addSp delSp modSp add mod">
        <pc:chgData name="De Pooter Marijn" userId="634ff10e-5ce1-4de2-b291-de73628c3d81" providerId="ADAL" clId="{680E4633-5F68-46B1-9C82-96A6185D0D7B}" dt="2020-09-21T11:26:51.173" v="20137" actId="167"/>
        <pc:sldMkLst>
          <pc:docMk/>
          <pc:sldMk cId="3555677919" sldId="412"/>
        </pc:sldMkLst>
        <pc:spChg chg="mod ord">
          <ac:chgData name="De Pooter Marijn" userId="634ff10e-5ce1-4de2-b291-de73628c3d81" providerId="ADAL" clId="{680E4633-5F68-46B1-9C82-96A6185D0D7B}" dt="2020-09-20T15:47:07.695" v="17483" actId="171"/>
          <ac:spMkLst>
            <pc:docMk/>
            <pc:sldMk cId="3555677919" sldId="412"/>
            <ac:spMk id="3" creationId="{4ECABE3C-BC33-8245-822C-EE2D7505A266}"/>
          </ac:spMkLst>
        </pc:spChg>
        <pc:spChg chg="mod">
          <ac:chgData name="De Pooter Marijn" userId="634ff10e-5ce1-4de2-b291-de73628c3d81" providerId="ADAL" clId="{680E4633-5F68-46B1-9C82-96A6185D0D7B}" dt="2020-09-20T15:34:46.852" v="17209" actId="1076"/>
          <ac:spMkLst>
            <pc:docMk/>
            <pc:sldMk cId="3555677919" sldId="412"/>
            <ac:spMk id="4" creationId="{6BB806B6-E0F3-4867-BF1E-0775B82F2D84}"/>
          </ac:spMkLst>
        </pc:spChg>
        <pc:spChg chg="mod">
          <ac:chgData name="De Pooter Marijn" userId="634ff10e-5ce1-4de2-b291-de73628c3d81" providerId="ADAL" clId="{680E4633-5F68-46B1-9C82-96A6185D0D7B}" dt="2020-09-20T15:44:02.355" v="17408" actId="14100"/>
          <ac:spMkLst>
            <pc:docMk/>
            <pc:sldMk cId="3555677919" sldId="412"/>
            <ac:spMk id="5" creationId="{42EAE6AA-36F7-4EBE-9085-84546D59EA4F}"/>
          </ac:spMkLst>
        </pc:spChg>
        <pc:spChg chg="mod">
          <ac:chgData name="De Pooter Marijn" userId="634ff10e-5ce1-4de2-b291-de73628c3d81" providerId="ADAL" clId="{680E4633-5F68-46B1-9C82-96A6185D0D7B}" dt="2020-09-20T15:36:57.059" v="17234" actId="14100"/>
          <ac:spMkLst>
            <pc:docMk/>
            <pc:sldMk cId="3555677919" sldId="412"/>
            <ac:spMk id="7" creationId="{1D4818EC-FF7B-4E49-98A3-41C9327100CF}"/>
          </ac:spMkLst>
        </pc:spChg>
        <pc:spChg chg="add mod ord">
          <ac:chgData name="De Pooter Marijn" userId="634ff10e-5ce1-4de2-b291-de73628c3d81" providerId="ADAL" clId="{680E4633-5F68-46B1-9C82-96A6185D0D7B}" dt="2020-09-20T15:45:25.498" v="17458" actId="1076"/>
          <ac:spMkLst>
            <pc:docMk/>
            <pc:sldMk cId="3555677919" sldId="412"/>
            <ac:spMk id="8" creationId="{C0C2A708-5500-45BD-86ED-441B862741BD}"/>
          </ac:spMkLst>
        </pc:spChg>
        <pc:spChg chg="add mod">
          <ac:chgData name="De Pooter Marijn" userId="634ff10e-5ce1-4de2-b291-de73628c3d81" providerId="ADAL" clId="{680E4633-5F68-46B1-9C82-96A6185D0D7B}" dt="2020-09-20T15:47:17.044" v="17484" actId="552"/>
          <ac:spMkLst>
            <pc:docMk/>
            <pc:sldMk cId="3555677919" sldId="412"/>
            <ac:spMk id="9" creationId="{875E8703-D2A6-4FB7-98CD-90EDD4D98773}"/>
          </ac:spMkLst>
        </pc:spChg>
        <pc:spChg chg="mod">
          <ac:chgData name="De Pooter Marijn" userId="634ff10e-5ce1-4de2-b291-de73628c3d81" providerId="ADAL" clId="{680E4633-5F68-46B1-9C82-96A6185D0D7B}" dt="2020-09-20T15:36:57.059" v="17234" actId="14100"/>
          <ac:spMkLst>
            <pc:docMk/>
            <pc:sldMk cId="3555677919" sldId="412"/>
            <ac:spMk id="10" creationId="{8320FDA2-A704-4D79-881E-B0A466767873}"/>
          </ac:spMkLst>
        </pc:spChg>
        <pc:spChg chg="mod">
          <ac:chgData name="De Pooter Marijn" userId="634ff10e-5ce1-4de2-b291-de73628c3d81" providerId="ADAL" clId="{680E4633-5F68-46B1-9C82-96A6185D0D7B}" dt="2020-09-20T15:44:30.963" v="17449" actId="1036"/>
          <ac:spMkLst>
            <pc:docMk/>
            <pc:sldMk cId="3555677919" sldId="412"/>
            <ac:spMk id="15" creationId="{45D6CDD9-FFD7-4358-A2E8-5B4775315464}"/>
          </ac:spMkLst>
        </pc:spChg>
        <pc:spChg chg="mod">
          <ac:chgData name="De Pooter Marijn" userId="634ff10e-5ce1-4de2-b291-de73628c3d81" providerId="ADAL" clId="{680E4633-5F68-46B1-9C82-96A6185D0D7B}" dt="2020-09-20T15:45:01.547" v="17457" actId="1036"/>
          <ac:spMkLst>
            <pc:docMk/>
            <pc:sldMk cId="3555677919" sldId="412"/>
            <ac:spMk id="16" creationId="{580C07BE-4533-4612-BEA6-48B2569DE548}"/>
          </ac:spMkLst>
        </pc:spChg>
        <pc:spChg chg="mod">
          <ac:chgData name="De Pooter Marijn" userId="634ff10e-5ce1-4de2-b291-de73628c3d81" providerId="ADAL" clId="{680E4633-5F68-46B1-9C82-96A6185D0D7B}" dt="2020-09-20T15:36:57.059" v="17234" actId="14100"/>
          <ac:spMkLst>
            <pc:docMk/>
            <pc:sldMk cId="3555677919" sldId="412"/>
            <ac:spMk id="18" creationId="{BD8E2154-A41C-4CE8-9749-7B30A051C952}"/>
          </ac:spMkLst>
        </pc:spChg>
        <pc:spChg chg="mod">
          <ac:chgData name="De Pooter Marijn" userId="634ff10e-5ce1-4de2-b291-de73628c3d81" providerId="ADAL" clId="{680E4633-5F68-46B1-9C82-96A6185D0D7B}" dt="2020-09-20T15:33:57.243" v="17201" actId="14100"/>
          <ac:spMkLst>
            <pc:docMk/>
            <pc:sldMk cId="3555677919" sldId="412"/>
            <ac:spMk id="20" creationId="{ABE0229F-870A-4046-984D-CF8068CD963D}"/>
          </ac:spMkLst>
        </pc:spChg>
        <pc:spChg chg="mod">
          <ac:chgData name="De Pooter Marijn" userId="634ff10e-5ce1-4de2-b291-de73628c3d81" providerId="ADAL" clId="{680E4633-5F68-46B1-9C82-96A6185D0D7B}" dt="2020-09-20T15:47:35.922" v="17486" actId="1076"/>
          <ac:spMkLst>
            <pc:docMk/>
            <pc:sldMk cId="3555677919" sldId="412"/>
            <ac:spMk id="25" creationId="{4097779A-92BB-4050-AB75-06F2BBD77384}"/>
          </ac:spMkLst>
        </pc:spChg>
        <pc:spChg chg="mod">
          <ac:chgData name="De Pooter Marijn" userId="634ff10e-5ce1-4de2-b291-de73628c3d81" providerId="ADAL" clId="{680E4633-5F68-46B1-9C82-96A6185D0D7B}" dt="2020-09-20T15:47:38.931" v="17487" actId="1076"/>
          <ac:spMkLst>
            <pc:docMk/>
            <pc:sldMk cId="3555677919" sldId="412"/>
            <ac:spMk id="27" creationId="{D7371F78-F610-46FD-BFA3-6178BCB8AAD5}"/>
          </ac:spMkLst>
        </pc:spChg>
        <pc:spChg chg="mod">
          <ac:chgData name="De Pooter Marijn" userId="634ff10e-5ce1-4de2-b291-de73628c3d81" providerId="ADAL" clId="{680E4633-5F68-46B1-9C82-96A6185D0D7B}" dt="2020-09-20T15:47:17.044" v="17484" actId="552"/>
          <ac:spMkLst>
            <pc:docMk/>
            <pc:sldMk cId="3555677919" sldId="412"/>
            <ac:spMk id="29" creationId="{9FEEF6BD-9E0F-426A-9DA6-C4A1A0D675FA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2" creationId="{EA2FC509-554B-4CBC-9029-091EEF5611E4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3" creationId="{18D93AAD-D122-425E-8C2A-717563F93A61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4" creationId="{BDE159A0-15FA-4960-BBFE-02065A637825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5" creationId="{9D26DC75-9CBE-4E26-84E4-B6BFEFF76875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6" creationId="{26C25B22-B890-415B-A5E2-C450FD9B9B2E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7" creationId="{29DAFC9A-C2CD-402A-A33B-8C5F98ACA3D7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8" creationId="{E1117A90-60D2-4ECD-8B36-FCDAA59CE492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39" creationId="{E06FA253-FC00-44CF-B71D-C20E19CD7BAA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1" creationId="{912B4254-21AB-4527-B05F-AA38C905B5DE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4" creationId="{CE7E977F-43B6-437E-81BC-9970C339B163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5" creationId="{B6AD40F6-ED90-4510-8B6C-88A4A8334C3B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6" creationId="{D7D3734F-37DD-4762-A6B0-3F3AF3814276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7" creationId="{A89350A4-D0FF-4565-975C-7C506119E4E4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8" creationId="{01CEFC3F-75A4-4BE6-AAED-13633BE4D166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49" creationId="{CA352591-CCB7-4690-A441-6AF5D4EDFB4B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2" creationId="{70C2967B-1AE4-4AB3-89E9-F5D6DB1F10B6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3" creationId="{EA02FAB1-E07D-426E-BE40-4DAC6BCB20E2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4" creationId="{CE71ED74-9DA5-47E8-BC6B-692B679C21C0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5" creationId="{754AD508-9124-439A-93B7-6FD322F5128E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7" creationId="{7BC03CD7-EF83-4A4D-9D33-2ABCD73AAA41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58" creationId="{9434E265-E3ED-43B7-A854-FA8C2D9BF5B5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60" creationId="{A75D1B1D-9D1C-425C-8CC6-4D8AD827A2AB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61" creationId="{2A8BD4D9-6654-4DB4-858D-42A8B38B462D}"/>
          </ac:spMkLst>
        </pc:spChg>
        <pc:spChg chg="mod topLvl">
          <ac:chgData name="De Pooter Marijn" userId="634ff10e-5ce1-4de2-b291-de73628c3d81" providerId="ADAL" clId="{680E4633-5F68-46B1-9C82-96A6185D0D7B}" dt="2020-09-20T15:46:28.425" v="17480" actId="165"/>
          <ac:spMkLst>
            <pc:docMk/>
            <pc:sldMk cId="3555677919" sldId="412"/>
            <ac:spMk id="67" creationId="{0FF0C0E2-128A-4DFE-9BF8-E65A9FFC070E}"/>
          </ac:spMkLst>
        </pc:spChg>
        <pc:spChg chg="mod">
          <ac:chgData name="De Pooter Marijn" userId="634ff10e-5ce1-4de2-b291-de73628c3d81" providerId="ADAL" clId="{680E4633-5F68-46B1-9C82-96A6185D0D7B}" dt="2020-09-20T15:45:56.337" v="17474" actId="1076"/>
          <ac:spMkLst>
            <pc:docMk/>
            <pc:sldMk cId="3555677919" sldId="412"/>
            <ac:spMk id="68" creationId="{0FDB0CD1-4F6D-40D1-8719-83DBA40C3E78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69" creationId="{FDFA9FCC-E3BE-4D14-8AE0-D613E574BC47}"/>
          </ac:spMkLst>
        </pc:spChg>
        <pc:spChg chg="mod topLvl">
          <ac:chgData name="De Pooter Marijn" userId="634ff10e-5ce1-4de2-b291-de73628c3d81" providerId="ADAL" clId="{680E4633-5F68-46B1-9C82-96A6185D0D7B}" dt="2020-09-20T15:47:17.044" v="17484" actId="552"/>
          <ac:spMkLst>
            <pc:docMk/>
            <pc:sldMk cId="3555677919" sldId="412"/>
            <ac:spMk id="70" creationId="{42B353FC-3321-4F0E-9058-2136EED300DE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71" creationId="{0108A13A-BE78-4175-8CC5-FBF795FAC6CE}"/>
          </ac:spMkLst>
        </pc:spChg>
        <pc:spChg chg="mod">
          <ac:chgData name="De Pooter Marijn" userId="634ff10e-5ce1-4de2-b291-de73628c3d81" providerId="ADAL" clId="{680E4633-5F68-46B1-9C82-96A6185D0D7B}" dt="2020-09-20T15:45:59.322" v="17475" actId="1076"/>
          <ac:spMkLst>
            <pc:docMk/>
            <pc:sldMk cId="3555677919" sldId="412"/>
            <ac:spMk id="72" creationId="{F442F767-03B7-4C5F-A609-A7382939A308}"/>
          </ac:spMkLst>
        </pc:spChg>
        <pc:spChg chg="mod">
          <ac:chgData name="De Pooter Marijn" userId="634ff10e-5ce1-4de2-b291-de73628c3d81" providerId="ADAL" clId="{680E4633-5F68-46B1-9C82-96A6185D0D7B}" dt="2020-09-20T15:32:06.491" v="17183" actId="1076"/>
          <ac:spMkLst>
            <pc:docMk/>
            <pc:sldMk cId="3555677919" sldId="412"/>
            <ac:spMk id="73" creationId="{0B5C7940-0C0E-4451-BFF0-1199986075BE}"/>
          </ac:spMkLst>
        </pc:spChg>
        <pc:spChg chg="mod">
          <ac:chgData name="De Pooter Marijn" userId="634ff10e-5ce1-4de2-b291-de73628c3d81" providerId="ADAL" clId="{680E4633-5F68-46B1-9C82-96A6185D0D7B}" dt="2020-09-20T15:48:50.266" v="17516" actId="1076"/>
          <ac:spMkLst>
            <pc:docMk/>
            <pc:sldMk cId="3555677919" sldId="412"/>
            <ac:spMk id="74" creationId="{32EA817F-1E82-484C-B3FF-05EB05E9FDA0}"/>
          </ac:spMkLst>
        </pc:spChg>
        <pc:spChg chg="mod ord topLvl">
          <ac:chgData name="De Pooter Marijn" userId="634ff10e-5ce1-4de2-b291-de73628c3d81" providerId="ADAL" clId="{680E4633-5F68-46B1-9C82-96A6185D0D7B}" dt="2020-09-21T11:26:51.173" v="20137" actId="167"/>
          <ac:spMkLst>
            <pc:docMk/>
            <pc:sldMk cId="3555677919" sldId="412"/>
            <ac:spMk id="78" creationId="{84B8849F-32A1-44E3-8829-4ADE0F7A89F6}"/>
          </ac:spMkLst>
        </pc:spChg>
        <pc:spChg chg="mod topLvl">
          <ac:chgData name="De Pooter Marijn" userId="634ff10e-5ce1-4de2-b291-de73628c3d81" providerId="ADAL" clId="{680E4633-5F68-46B1-9C82-96A6185D0D7B}" dt="2020-09-20T15:49:16.243" v="17522" actId="1076"/>
          <ac:spMkLst>
            <pc:docMk/>
            <pc:sldMk cId="3555677919" sldId="412"/>
            <ac:spMk id="79" creationId="{E2A8082E-8EBE-4576-8F44-63A5C2E1EFF3}"/>
          </ac:spMkLst>
        </pc:spChg>
        <pc:grpChg chg="mod">
          <ac:chgData name="De Pooter Marijn" userId="634ff10e-5ce1-4de2-b291-de73628c3d81" providerId="ADAL" clId="{680E4633-5F68-46B1-9C82-96A6185D0D7B}" dt="2020-09-20T15:36:57.059" v="17234" actId="14100"/>
          <ac:grpSpMkLst>
            <pc:docMk/>
            <pc:sldMk cId="3555677919" sldId="412"/>
            <ac:grpSpMk id="28" creationId="{02457583-A16D-418C-8C5D-427C0A09758B}"/>
          </ac:grpSpMkLst>
        </pc:grpChg>
        <pc:grpChg chg="add del mod">
          <ac:chgData name="De Pooter Marijn" userId="634ff10e-5ce1-4de2-b291-de73628c3d81" providerId="ADAL" clId="{680E4633-5F68-46B1-9C82-96A6185D0D7B}" dt="2020-09-20T15:49:28.144" v="17523" actId="478"/>
          <ac:grpSpMkLst>
            <pc:docMk/>
            <pc:sldMk cId="3555677919" sldId="412"/>
            <ac:grpSpMk id="31" creationId="{8F556885-E7F2-4F55-BBDB-CE18FE20075F}"/>
          </ac:grpSpMkLst>
        </pc:grpChg>
        <pc:grpChg chg="del mod">
          <ac:chgData name="De Pooter Marijn" userId="634ff10e-5ce1-4de2-b291-de73628c3d81" providerId="ADAL" clId="{680E4633-5F68-46B1-9C82-96A6185D0D7B}" dt="2020-09-20T15:46:28.425" v="17480" actId="165"/>
          <ac:grpSpMkLst>
            <pc:docMk/>
            <pc:sldMk cId="3555677919" sldId="412"/>
            <ac:grpSpMk id="63" creationId="{6146BD63-6F07-4E71-B358-A67FC748DD22}"/>
          </ac:grpSpMkLst>
        </pc:grpChg>
        <pc:grpChg chg="add del mod">
          <ac:chgData name="De Pooter Marijn" userId="634ff10e-5ce1-4de2-b291-de73628c3d81" providerId="ADAL" clId="{680E4633-5F68-46B1-9C82-96A6185D0D7B}" dt="2020-09-20T15:46:56.289" v="17482" actId="165"/>
          <ac:grpSpMkLst>
            <pc:docMk/>
            <pc:sldMk cId="3555677919" sldId="412"/>
            <ac:grpSpMk id="77" creationId="{0FD40BF5-CA79-4BF4-8F17-C75C50548CE3}"/>
          </ac:grpSpMkLst>
        </pc:grpChg>
        <pc:picChg chg="mod ord">
          <ac:chgData name="De Pooter Marijn" userId="634ff10e-5ce1-4de2-b291-de73628c3d81" providerId="ADAL" clId="{680E4633-5F68-46B1-9C82-96A6185D0D7B}" dt="2020-09-20T15:48:10.091" v="17509" actId="1037"/>
          <ac:picMkLst>
            <pc:docMk/>
            <pc:sldMk cId="3555677919" sldId="412"/>
            <ac:picMk id="75" creationId="{9E5CE2D4-A93D-481A-9BA1-32478AFA6087}"/>
          </ac:picMkLst>
        </pc:picChg>
        <pc:cxnChg chg="mod">
          <ac:chgData name="De Pooter Marijn" userId="634ff10e-5ce1-4de2-b291-de73628c3d81" providerId="ADAL" clId="{680E4633-5F68-46B1-9C82-96A6185D0D7B}" dt="2020-09-20T15:36:57.059" v="17234" actId="14100"/>
          <ac:cxnSpMkLst>
            <pc:docMk/>
            <pc:sldMk cId="3555677919" sldId="412"/>
            <ac:cxnSpMk id="22" creationId="{46E1FABB-E902-4941-ACC7-45F17BC393F1}"/>
          </ac:cxnSpMkLst>
        </pc:cxnChg>
        <pc:cxnChg chg="mod">
          <ac:chgData name="De Pooter Marijn" userId="634ff10e-5ce1-4de2-b291-de73628c3d81" providerId="ADAL" clId="{680E4633-5F68-46B1-9C82-96A6185D0D7B}" dt="2020-09-20T15:36:57.059" v="17234" actId="14100"/>
          <ac:cxnSpMkLst>
            <pc:docMk/>
            <pc:sldMk cId="3555677919" sldId="412"/>
            <ac:cxnSpMk id="24" creationId="{D4C7500F-0A50-4738-9063-BA6AB66880D9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40" creationId="{46989610-B7D0-404B-B8CA-7328A58B515B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42" creationId="{E6C31544-407F-4982-924E-B79544E1886A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43" creationId="{32FAAD64-1ACE-4FCC-BC66-22732139F24B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50" creationId="{F403ED2E-E280-4822-824B-5CCF85040B31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51" creationId="{2E8688FB-B0A7-45FF-9B83-8CF4EB12CD06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56" creationId="{67B7C180-5F04-4812-B7F8-28D3670614D7}"/>
          </ac:cxnSpMkLst>
        </pc:cxnChg>
        <pc:cxnChg chg="mod">
          <ac:chgData name="De Pooter Marijn" userId="634ff10e-5ce1-4de2-b291-de73628c3d81" providerId="ADAL" clId="{680E4633-5F68-46B1-9C82-96A6185D0D7B}" dt="2020-09-20T15:32:06.491" v="17183" actId="1076"/>
          <ac:cxnSpMkLst>
            <pc:docMk/>
            <pc:sldMk cId="3555677919" sldId="412"/>
            <ac:cxnSpMk id="59" creationId="{8A131E71-D102-407B-839C-6545DAAE14C0}"/>
          </ac:cxnSpMkLst>
        </pc:cxnChg>
        <pc:cxnChg chg="mod">
          <ac:chgData name="De Pooter Marijn" userId="634ff10e-5ce1-4de2-b291-de73628c3d81" providerId="ADAL" clId="{680E4633-5F68-46B1-9C82-96A6185D0D7B}" dt="2020-09-20T15:45:47.881" v="17473" actId="14100"/>
          <ac:cxnSpMkLst>
            <pc:docMk/>
            <pc:sldMk cId="3555677919" sldId="412"/>
            <ac:cxnSpMk id="62" creationId="{B5EA8191-9C55-4D50-A847-957EF261432F}"/>
          </ac:cxnSpMkLst>
        </pc:cxnChg>
        <pc:cxnChg chg="mod">
          <ac:chgData name="De Pooter Marijn" userId="634ff10e-5ce1-4de2-b291-de73628c3d81" providerId="ADAL" clId="{680E4633-5F68-46B1-9C82-96A6185D0D7B}" dt="2020-09-20T15:45:41.242" v="17472" actId="14100"/>
          <ac:cxnSpMkLst>
            <pc:docMk/>
            <pc:sldMk cId="3555677919" sldId="412"/>
            <ac:cxnSpMk id="64" creationId="{8143D1D0-C8E4-44F8-8304-0239EE20DFC0}"/>
          </ac:cxnSpMkLst>
        </pc:cxnChg>
        <pc:cxnChg chg="mod">
          <ac:chgData name="De Pooter Marijn" userId="634ff10e-5ce1-4de2-b291-de73628c3d81" providerId="ADAL" clId="{680E4633-5F68-46B1-9C82-96A6185D0D7B}" dt="2020-09-20T15:47:45.387" v="17488" actId="14100"/>
          <ac:cxnSpMkLst>
            <pc:docMk/>
            <pc:sldMk cId="3555677919" sldId="412"/>
            <ac:cxnSpMk id="65" creationId="{29B9D6A7-10BB-479B-BC89-A95526356C88}"/>
          </ac:cxnSpMkLst>
        </pc:cxnChg>
        <pc:cxnChg chg="mod">
          <ac:chgData name="De Pooter Marijn" userId="634ff10e-5ce1-4de2-b291-de73628c3d81" providerId="ADAL" clId="{680E4633-5F68-46B1-9C82-96A6185D0D7B}" dt="2020-09-20T15:47:49.041" v="17489" actId="14100"/>
          <ac:cxnSpMkLst>
            <pc:docMk/>
            <pc:sldMk cId="3555677919" sldId="412"/>
            <ac:cxnSpMk id="66" creationId="{C948321D-E867-4937-B6E8-C0C3ED7977B2}"/>
          </ac:cxnSpMkLst>
        </pc:cxnChg>
        <pc:cxnChg chg="mod ord">
          <ac:chgData name="De Pooter Marijn" userId="634ff10e-5ce1-4de2-b291-de73628c3d81" providerId="ADAL" clId="{680E4633-5F68-46B1-9C82-96A6185D0D7B}" dt="2020-09-20T15:49:11.930" v="17521" actId="1076"/>
          <ac:cxnSpMkLst>
            <pc:docMk/>
            <pc:sldMk cId="3555677919" sldId="412"/>
            <ac:cxnSpMk id="76" creationId="{8119601A-1AFA-4EED-B910-54DDD600993B}"/>
          </ac:cxnSpMkLst>
        </pc:cxnChg>
      </pc:sldChg>
      <pc:sldChg chg="new del">
        <pc:chgData name="De Pooter Marijn" userId="634ff10e-5ce1-4de2-b291-de73628c3d81" providerId="ADAL" clId="{680E4633-5F68-46B1-9C82-96A6185D0D7B}" dt="2020-09-20T18:37:52.540" v="17532" actId="680"/>
        <pc:sldMkLst>
          <pc:docMk/>
          <pc:sldMk cId="1323722661" sldId="413"/>
        </pc:sldMkLst>
      </pc:sldChg>
      <pc:sldChg chg="new del">
        <pc:chgData name="De Pooter Marijn" userId="634ff10e-5ce1-4de2-b291-de73628c3d81" providerId="ADAL" clId="{680E4633-5F68-46B1-9C82-96A6185D0D7B}" dt="2020-09-20T18:37:44.442" v="17530" actId="47"/>
        <pc:sldMkLst>
          <pc:docMk/>
          <pc:sldMk cId="1803642914" sldId="413"/>
        </pc:sldMkLst>
      </pc:sldChg>
      <pc:sldChg chg="addSp delSp modSp new mod ord">
        <pc:chgData name="De Pooter Marijn" userId="634ff10e-5ce1-4de2-b291-de73628c3d81" providerId="ADAL" clId="{680E4633-5F68-46B1-9C82-96A6185D0D7B}" dt="2020-09-20T18:47:40.427" v="17838" actId="1076"/>
        <pc:sldMkLst>
          <pc:docMk/>
          <pc:sldMk cId="2706596332" sldId="413"/>
        </pc:sldMkLst>
        <pc:spChg chg="mod">
          <ac:chgData name="De Pooter Marijn" userId="634ff10e-5ce1-4de2-b291-de73628c3d81" providerId="ADAL" clId="{680E4633-5F68-46B1-9C82-96A6185D0D7B}" dt="2020-09-20T18:38:55.815" v="17555" actId="20577"/>
          <ac:spMkLst>
            <pc:docMk/>
            <pc:sldMk cId="2706596332" sldId="413"/>
            <ac:spMk id="2" creationId="{DE8D79D0-0637-414A-8C29-E8D0C22C618F}"/>
          </ac:spMkLst>
        </pc:spChg>
        <pc:spChg chg="mod">
          <ac:chgData name="De Pooter Marijn" userId="634ff10e-5ce1-4de2-b291-de73628c3d81" providerId="ADAL" clId="{680E4633-5F68-46B1-9C82-96A6185D0D7B}" dt="2020-09-20T18:47:34.636" v="17837" actId="20577"/>
          <ac:spMkLst>
            <pc:docMk/>
            <pc:sldMk cId="2706596332" sldId="413"/>
            <ac:spMk id="3" creationId="{F1430A15-7B3B-4F67-89C5-135654015654}"/>
          </ac:spMkLst>
        </pc:spChg>
        <pc:spChg chg="del">
          <ac:chgData name="De Pooter Marijn" userId="634ff10e-5ce1-4de2-b291-de73628c3d81" providerId="ADAL" clId="{680E4633-5F68-46B1-9C82-96A6185D0D7B}" dt="2020-09-20T18:38:20.899" v="17536" actId="478"/>
          <ac:spMkLst>
            <pc:docMk/>
            <pc:sldMk cId="2706596332" sldId="413"/>
            <ac:spMk id="4" creationId="{2168231C-2E64-4E2F-B1BD-951B74D3D820}"/>
          </ac:spMkLst>
        </pc:spChg>
        <pc:spChg chg="del">
          <ac:chgData name="De Pooter Marijn" userId="634ff10e-5ce1-4de2-b291-de73628c3d81" providerId="ADAL" clId="{680E4633-5F68-46B1-9C82-96A6185D0D7B}" dt="2020-09-20T18:38:23.765" v="17537" actId="478"/>
          <ac:spMkLst>
            <pc:docMk/>
            <pc:sldMk cId="2706596332" sldId="413"/>
            <ac:spMk id="5" creationId="{0578C0AC-F9C0-465E-BC63-ED0E664C2A48}"/>
          </ac:spMkLst>
        </pc:spChg>
        <pc:picChg chg="add mod">
          <ac:chgData name="De Pooter Marijn" userId="634ff10e-5ce1-4de2-b291-de73628c3d81" providerId="ADAL" clId="{680E4633-5F68-46B1-9C82-96A6185D0D7B}" dt="2020-09-20T18:47:40.427" v="17838" actId="1076"/>
          <ac:picMkLst>
            <pc:docMk/>
            <pc:sldMk cId="2706596332" sldId="413"/>
            <ac:picMk id="8" creationId="{3B1D8579-4A19-4161-8407-961015F05CC0}"/>
          </ac:picMkLst>
        </pc:picChg>
      </pc:sldChg>
      <pc:sldChg chg="addSp delSp modSp add del mod modAnim">
        <pc:chgData name="De Pooter Marijn" userId="634ff10e-5ce1-4de2-b291-de73628c3d81" providerId="ADAL" clId="{680E4633-5F68-46B1-9C82-96A6185D0D7B}" dt="2020-09-20T19:16:29.084" v="18763" actId="47"/>
        <pc:sldMkLst>
          <pc:docMk/>
          <pc:sldMk cId="2516313201" sldId="414"/>
        </pc:sldMkLst>
        <pc:spChg chg="mod">
          <ac:chgData name="De Pooter Marijn" userId="634ff10e-5ce1-4de2-b291-de73628c3d81" providerId="ADAL" clId="{680E4633-5F68-46B1-9C82-96A6185D0D7B}" dt="2020-09-20T18:55:11.684" v="18189" actId="20577"/>
          <ac:spMkLst>
            <pc:docMk/>
            <pc:sldMk cId="2516313201" sldId="414"/>
            <ac:spMk id="3" creationId="{F1430A15-7B3B-4F67-89C5-135654015654}"/>
          </ac:spMkLst>
        </pc:spChg>
        <pc:spChg chg="add mod">
          <ac:chgData name="De Pooter Marijn" userId="634ff10e-5ce1-4de2-b291-de73628c3d81" providerId="ADAL" clId="{680E4633-5F68-46B1-9C82-96A6185D0D7B}" dt="2020-09-20T18:56:52.051" v="18219" actId="1076"/>
          <ac:spMkLst>
            <pc:docMk/>
            <pc:sldMk cId="2516313201" sldId="414"/>
            <ac:spMk id="4" creationId="{A3FAF535-6254-451E-8E5C-E0A4DA2013BD}"/>
          </ac:spMkLst>
        </pc:spChg>
        <pc:spChg chg="add mod">
          <ac:chgData name="De Pooter Marijn" userId="634ff10e-5ce1-4de2-b291-de73628c3d81" providerId="ADAL" clId="{680E4633-5F68-46B1-9C82-96A6185D0D7B}" dt="2020-09-20T18:56:57.178" v="18220" actId="1076"/>
          <ac:spMkLst>
            <pc:docMk/>
            <pc:sldMk cId="2516313201" sldId="414"/>
            <ac:spMk id="9" creationId="{ACA5D929-4CF0-4B8B-94A5-EA30E597F1CC}"/>
          </ac:spMkLst>
        </pc:spChg>
        <pc:graphicFrameChg chg="add mod modGraphic">
          <ac:chgData name="De Pooter Marijn" userId="634ff10e-5ce1-4de2-b291-de73628c3d81" providerId="ADAL" clId="{680E4633-5F68-46B1-9C82-96A6185D0D7B}" dt="2020-09-20T18:56:52.051" v="18219" actId="1076"/>
          <ac:graphicFrameMkLst>
            <pc:docMk/>
            <pc:sldMk cId="2516313201" sldId="414"/>
            <ac:graphicFrameMk id="7" creationId="{42DB2607-A2F0-47FA-89BD-659CB017DC8E}"/>
          </ac:graphicFrameMkLst>
        </pc:graphicFrameChg>
        <pc:picChg chg="del">
          <ac:chgData name="De Pooter Marijn" userId="634ff10e-5ce1-4de2-b291-de73628c3d81" providerId="ADAL" clId="{680E4633-5F68-46B1-9C82-96A6185D0D7B}" dt="2020-09-20T18:49:03.216" v="17842" actId="478"/>
          <ac:picMkLst>
            <pc:docMk/>
            <pc:sldMk cId="2516313201" sldId="414"/>
            <ac:picMk id="8" creationId="{3B1D8579-4A19-4161-8407-961015F05CC0}"/>
          </ac:picMkLst>
        </pc:picChg>
      </pc:sldChg>
      <pc:sldChg chg="addSp delSp modSp add mod ord modAnim">
        <pc:chgData name="De Pooter Marijn" userId="634ff10e-5ce1-4de2-b291-de73628c3d81" providerId="ADAL" clId="{680E4633-5F68-46B1-9C82-96A6185D0D7B}" dt="2020-09-21T10:43:30.248" v="20109"/>
        <pc:sldMkLst>
          <pc:docMk/>
          <pc:sldMk cId="3917538369" sldId="415"/>
        </pc:sldMkLst>
        <pc:spChg chg="mod">
          <ac:chgData name="De Pooter Marijn" userId="634ff10e-5ce1-4de2-b291-de73628c3d81" providerId="ADAL" clId="{680E4633-5F68-46B1-9C82-96A6185D0D7B}" dt="2020-09-20T19:24:17.485" v="19112" actId="6549"/>
          <ac:spMkLst>
            <pc:docMk/>
            <pc:sldMk cId="3917538369" sldId="415"/>
            <ac:spMk id="3" creationId="{F1430A15-7B3B-4F67-89C5-135654015654}"/>
          </ac:spMkLst>
        </pc:spChg>
        <pc:spChg chg="del mod">
          <ac:chgData name="De Pooter Marijn" userId="634ff10e-5ce1-4de2-b291-de73628c3d81" providerId="ADAL" clId="{680E4633-5F68-46B1-9C82-96A6185D0D7B}" dt="2020-09-20T19:08:53.237" v="18524" actId="478"/>
          <ac:spMkLst>
            <pc:docMk/>
            <pc:sldMk cId="3917538369" sldId="415"/>
            <ac:spMk id="4" creationId="{A3FAF535-6254-451E-8E5C-E0A4DA2013BD}"/>
          </ac:spMkLst>
        </pc:spChg>
        <pc:spChg chg="add mod">
          <ac:chgData name="De Pooter Marijn" userId="634ff10e-5ce1-4de2-b291-de73628c3d81" providerId="ADAL" clId="{680E4633-5F68-46B1-9C82-96A6185D0D7B}" dt="2020-09-20T19:14:41.974" v="18592" actId="6549"/>
          <ac:spMkLst>
            <pc:docMk/>
            <pc:sldMk cId="3917538369" sldId="415"/>
            <ac:spMk id="8" creationId="{507BD234-6C09-40BB-8DFA-C87EC94C9798}"/>
          </ac:spMkLst>
        </pc:spChg>
        <pc:spChg chg="mod">
          <ac:chgData name="De Pooter Marijn" userId="634ff10e-5ce1-4de2-b291-de73628c3d81" providerId="ADAL" clId="{680E4633-5F68-46B1-9C82-96A6185D0D7B}" dt="2020-09-20T19:22:25.824" v="18933" actId="113"/>
          <ac:spMkLst>
            <pc:docMk/>
            <pc:sldMk cId="3917538369" sldId="415"/>
            <ac:spMk id="9" creationId="{ACA5D929-4CF0-4B8B-94A5-EA30E597F1CC}"/>
          </ac:spMkLst>
        </pc:spChg>
        <pc:spChg chg="add mod">
          <ac:chgData name="De Pooter Marijn" userId="634ff10e-5ce1-4de2-b291-de73628c3d81" providerId="ADAL" clId="{680E4633-5F68-46B1-9C82-96A6185D0D7B}" dt="2020-09-20T19:22:28.221" v="18934" actId="113"/>
          <ac:spMkLst>
            <pc:docMk/>
            <pc:sldMk cId="3917538369" sldId="415"/>
            <ac:spMk id="10" creationId="{D533D997-EC21-489A-82CC-320C6FE1264E}"/>
          </ac:spMkLst>
        </pc:spChg>
        <pc:graphicFrameChg chg="mod modGraphic">
          <ac:chgData name="De Pooter Marijn" userId="634ff10e-5ce1-4de2-b291-de73628c3d81" providerId="ADAL" clId="{680E4633-5F68-46B1-9C82-96A6185D0D7B}" dt="2020-09-20T19:18:52.353" v="18917" actId="122"/>
          <ac:graphicFrameMkLst>
            <pc:docMk/>
            <pc:sldMk cId="3917538369" sldId="415"/>
            <ac:graphicFrameMk id="7" creationId="{42DB2607-A2F0-47FA-89BD-659CB017DC8E}"/>
          </ac:graphicFrameMkLst>
        </pc:graphicFrameChg>
      </pc:sldChg>
      <pc:sldChg chg="addSp delSp modSp add mod delAnim modAnim">
        <pc:chgData name="De Pooter Marijn" userId="634ff10e-5ce1-4de2-b291-de73628c3d81" providerId="ADAL" clId="{680E4633-5F68-46B1-9C82-96A6185D0D7B}" dt="2020-09-21T10:43:33.794" v="20111"/>
        <pc:sldMkLst>
          <pc:docMk/>
          <pc:sldMk cId="3928079842" sldId="416"/>
        </pc:sldMkLst>
        <pc:spChg chg="mod">
          <ac:chgData name="De Pooter Marijn" userId="634ff10e-5ce1-4de2-b291-de73628c3d81" providerId="ADAL" clId="{680E4633-5F68-46B1-9C82-96A6185D0D7B}" dt="2020-09-20T19:25:41.838" v="19230" actId="6549"/>
          <ac:spMkLst>
            <pc:docMk/>
            <pc:sldMk cId="3928079842" sldId="416"/>
            <ac:spMk id="3" creationId="{F1430A15-7B3B-4F67-89C5-135654015654}"/>
          </ac:spMkLst>
        </pc:spChg>
        <pc:spChg chg="add mod">
          <ac:chgData name="De Pooter Marijn" userId="634ff10e-5ce1-4de2-b291-de73628c3d81" providerId="ADAL" clId="{680E4633-5F68-46B1-9C82-96A6185D0D7B}" dt="2020-09-20T19:16:21.297" v="18761" actId="1076"/>
          <ac:spMkLst>
            <pc:docMk/>
            <pc:sldMk cId="3928079842" sldId="416"/>
            <ac:spMk id="4" creationId="{8C17E44A-1AEA-4EB7-92AD-D288F9CFFC74}"/>
          </ac:spMkLst>
        </pc:spChg>
        <pc:spChg chg="del">
          <ac:chgData name="De Pooter Marijn" userId="634ff10e-5ce1-4de2-b291-de73628c3d81" providerId="ADAL" clId="{680E4633-5F68-46B1-9C82-96A6185D0D7B}" dt="2020-09-20T19:15:30.518" v="18712" actId="478"/>
          <ac:spMkLst>
            <pc:docMk/>
            <pc:sldMk cId="3928079842" sldId="416"/>
            <ac:spMk id="8" creationId="{507BD234-6C09-40BB-8DFA-C87EC94C9798}"/>
          </ac:spMkLst>
        </pc:spChg>
        <pc:spChg chg="mod">
          <ac:chgData name="De Pooter Marijn" userId="634ff10e-5ce1-4de2-b291-de73628c3d81" providerId="ADAL" clId="{680E4633-5F68-46B1-9C82-96A6185D0D7B}" dt="2020-09-20T19:22:21.481" v="18932" actId="113"/>
          <ac:spMkLst>
            <pc:docMk/>
            <pc:sldMk cId="3928079842" sldId="416"/>
            <ac:spMk id="9" creationId="{ACA5D929-4CF0-4B8B-94A5-EA30E597F1CC}"/>
          </ac:spMkLst>
        </pc:spChg>
        <pc:spChg chg="del">
          <ac:chgData name="De Pooter Marijn" userId="634ff10e-5ce1-4de2-b291-de73628c3d81" providerId="ADAL" clId="{680E4633-5F68-46B1-9C82-96A6185D0D7B}" dt="2020-09-20T19:15:32.743" v="18713" actId="478"/>
          <ac:spMkLst>
            <pc:docMk/>
            <pc:sldMk cId="3928079842" sldId="416"/>
            <ac:spMk id="10" creationId="{D533D997-EC21-489A-82CC-320C6FE1264E}"/>
          </ac:spMkLst>
        </pc:spChg>
        <pc:graphicFrameChg chg="modGraphic">
          <ac:chgData name="De Pooter Marijn" userId="634ff10e-5ce1-4de2-b291-de73628c3d81" providerId="ADAL" clId="{680E4633-5F68-46B1-9C82-96A6185D0D7B}" dt="2020-09-20T19:18:47.490" v="18916" actId="122"/>
          <ac:graphicFrameMkLst>
            <pc:docMk/>
            <pc:sldMk cId="3928079842" sldId="416"/>
            <ac:graphicFrameMk id="7" creationId="{42DB2607-A2F0-47FA-89BD-659CB017DC8E}"/>
          </ac:graphicFrameMkLst>
        </pc:graphicFrameChg>
      </pc:sldChg>
      <pc:sldChg chg="addSp delSp modSp add mod ord delAnim modAnim">
        <pc:chgData name="De Pooter Marijn" userId="634ff10e-5ce1-4de2-b291-de73628c3d81" providerId="ADAL" clId="{680E4633-5F68-46B1-9C82-96A6185D0D7B}" dt="2020-09-21T10:43:38.720" v="20113"/>
        <pc:sldMkLst>
          <pc:docMk/>
          <pc:sldMk cId="64287644" sldId="417"/>
        </pc:sldMkLst>
        <pc:spChg chg="mod">
          <ac:chgData name="De Pooter Marijn" userId="634ff10e-5ce1-4de2-b291-de73628c3d81" providerId="ADAL" clId="{680E4633-5F68-46B1-9C82-96A6185D0D7B}" dt="2020-09-20T19:25:46.549" v="19231" actId="6549"/>
          <ac:spMkLst>
            <pc:docMk/>
            <pc:sldMk cId="64287644" sldId="417"/>
            <ac:spMk id="3" creationId="{F1430A15-7B3B-4F67-89C5-135654015654}"/>
          </ac:spMkLst>
        </pc:spChg>
        <pc:spChg chg="add mod">
          <ac:chgData name="De Pooter Marijn" userId="634ff10e-5ce1-4de2-b291-de73628c3d81" providerId="ADAL" clId="{680E4633-5F68-46B1-9C82-96A6185D0D7B}" dt="2020-09-20T19:18:40.161" v="18915" actId="1076"/>
          <ac:spMkLst>
            <pc:docMk/>
            <pc:sldMk cId="64287644" sldId="417"/>
            <ac:spMk id="4" creationId="{77801426-7946-409B-B088-E4CD227F0A5F}"/>
          </ac:spMkLst>
        </pc:spChg>
        <pc:spChg chg="del">
          <ac:chgData name="De Pooter Marijn" userId="634ff10e-5ce1-4de2-b291-de73628c3d81" providerId="ADAL" clId="{680E4633-5F68-46B1-9C82-96A6185D0D7B}" dt="2020-09-20T19:17:31.886" v="18837" actId="478"/>
          <ac:spMkLst>
            <pc:docMk/>
            <pc:sldMk cId="64287644" sldId="417"/>
            <ac:spMk id="8" creationId="{507BD234-6C09-40BB-8DFA-C87EC94C9798}"/>
          </ac:spMkLst>
        </pc:spChg>
        <pc:spChg chg="del">
          <ac:chgData name="De Pooter Marijn" userId="634ff10e-5ce1-4de2-b291-de73628c3d81" providerId="ADAL" clId="{680E4633-5F68-46B1-9C82-96A6185D0D7B}" dt="2020-09-20T19:17:30.227" v="18836" actId="478"/>
          <ac:spMkLst>
            <pc:docMk/>
            <pc:sldMk cId="64287644" sldId="417"/>
            <ac:spMk id="9" creationId="{ACA5D929-4CF0-4B8B-94A5-EA30E597F1CC}"/>
          </ac:spMkLst>
        </pc:spChg>
        <pc:spChg chg="mod">
          <ac:chgData name="De Pooter Marijn" userId="634ff10e-5ce1-4de2-b291-de73628c3d81" providerId="ADAL" clId="{680E4633-5F68-46B1-9C82-96A6185D0D7B}" dt="2020-09-20T19:22:14.207" v="18931" actId="113"/>
          <ac:spMkLst>
            <pc:docMk/>
            <pc:sldMk cId="64287644" sldId="417"/>
            <ac:spMk id="10" creationId="{D533D997-EC21-489A-82CC-320C6FE1264E}"/>
          </ac:spMkLst>
        </pc:spChg>
        <pc:graphicFrameChg chg="modGraphic">
          <ac:chgData name="De Pooter Marijn" userId="634ff10e-5ce1-4de2-b291-de73628c3d81" providerId="ADAL" clId="{680E4633-5F68-46B1-9C82-96A6185D0D7B}" dt="2020-09-20T19:18:32.722" v="18913" actId="122"/>
          <ac:graphicFrameMkLst>
            <pc:docMk/>
            <pc:sldMk cId="64287644" sldId="417"/>
            <ac:graphicFrameMk id="7" creationId="{42DB2607-A2F0-47FA-89BD-659CB017DC8E}"/>
          </ac:graphicFrameMkLst>
        </pc:graphicFrameChg>
      </pc:sldChg>
      <pc:sldChg chg="delSp modSp add mod ord">
        <pc:chgData name="De Pooter Marijn" userId="634ff10e-5ce1-4de2-b291-de73628c3d81" providerId="ADAL" clId="{680E4633-5F68-46B1-9C82-96A6185D0D7B}" dt="2020-09-20T19:29:16.662" v="19534" actId="27636"/>
        <pc:sldMkLst>
          <pc:docMk/>
          <pc:sldMk cId="2845823037" sldId="418"/>
        </pc:sldMkLst>
        <pc:spChg chg="mod">
          <ac:chgData name="De Pooter Marijn" userId="634ff10e-5ce1-4de2-b291-de73628c3d81" providerId="ADAL" clId="{680E4633-5F68-46B1-9C82-96A6185D0D7B}" dt="2020-09-20T19:29:16.662" v="19534" actId="27636"/>
          <ac:spMkLst>
            <pc:docMk/>
            <pc:sldMk cId="2845823037" sldId="418"/>
            <ac:spMk id="3" creationId="{F1430A15-7B3B-4F67-89C5-135654015654}"/>
          </ac:spMkLst>
        </pc:spChg>
        <pc:picChg chg="del">
          <ac:chgData name="De Pooter Marijn" userId="634ff10e-5ce1-4de2-b291-de73628c3d81" providerId="ADAL" clId="{680E4633-5F68-46B1-9C82-96A6185D0D7B}" dt="2020-09-20T19:23:11.745" v="18939" actId="478"/>
          <ac:picMkLst>
            <pc:docMk/>
            <pc:sldMk cId="2845823037" sldId="418"/>
            <ac:picMk id="8" creationId="{3B1D8579-4A19-4161-8407-961015F05CC0}"/>
          </ac:picMkLst>
        </pc:picChg>
      </pc:sldChg>
      <pc:sldChg chg="addSp delSp modSp add mod ord delAnim modAnim">
        <pc:chgData name="De Pooter Marijn" userId="634ff10e-5ce1-4de2-b291-de73628c3d81" providerId="ADAL" clId="{680E4633-5F68-46B1-9C82-96A6185D0D7B}" dt="2020-09-20T19:54:46.639" v="20040" actId="6549"/>
        <pc:sldMkLst>
          <pc:docMk/>
          <pc:sldMk cId="2231604474" sldId="419"/>
        </pc:sldMkLst>
        <pc:spChg chg="mod">
          <ac:chgData name="De Pooter Marijn" userId="634ff10e-5ce1-4de2-b291-de73628c3d81" providerId="ADAL" clId="{680E4633-5F68-46B1-9C82-96A6185D0D7B}" dt="2020-09-20T19:54:46.639" v="20040" actId="6549"/>
          <ac:spMkLst>
            <pc:docMk/>
            <pc:sldMk cId="2231604474" sldId="419"/>
            <ac:spMk id="3" creationId="{F1430A15-7B3B-4F67-89C5-135654015654}"/>
          </ac:spMkLst>
        </pc:spChg>
        <pc:spChg chg="del">
          <ac:chgData name="De Pooter Marijn" userId="634ff10e-5ce1-4de2-b291-de73628c3d81" providerId="ADAL" clId="{680E4633-5F68-46B1-9C82-96A6185D0D7B}" dt="2020-09-20T19:45:14.708" v="19730" actId="478"/>
          <ac:spMkLst>
            <pc:docMk/>
            <pc:sldMk cId="2231604474" sldId="419"/>
            <ac:spMk id="4" creationId="{8C17E44A-1AEA-4EB7-92AD-D288F9CFFC74}"/>
          </ac:spMkLst>
        </pc:spChg>
        <pc:spChg chg="del">
          <ac:chgData name="De Pooter Marijn" userId="634ff10e-5ce1-4de2-b291-de73628c3d81" providerId="ADAL" clId="{680E4633-5F68-46B1-9C82-96A6185D0D7B}" dt="2020-09-20T19:45:17.098" v="19731" actId="478"/>
          <ac:spMkLst>
            <pc:docMk/>
            <pc:sldMk cId="2231604474" sldId="419"/>
            <ac:spMk id="9" creationId="{ACA5D929-4CF0-4B8B-94A5-EA30E597F1CC}"/>
          </ac:spMkLst>
        </pc:spChg>
        <pc:spChg chg="add del mod">
          <ac:chgData name="De Pooter Marijn" userId="634ff10e-5ce1-4de2-b291-de73628c3d81" providerId="ADAL" clId="{680E4633-5F68-46B1-9C82-96A6185D0D7B}" dt="2020-09-20T19:49:24.505" v="19738" actId="478"/>
          <ac:spMkLst>
            <pc:docMk/>
            <pc:sldMk cId="2231604474" sldId="419"/>
            <ac:spMk id="10" creationId="{9E0F993E-73F5-4884-B773-6E9132EE7564}"/>
          </ac:spMkLst>
        </pc:spChg>
        <pc:graphicFrameChg chg="del">
          <ac:chgData name="De Pooter Marijn" userId="634ff10e-5ce1-4de2-b291-de73628c3d81" providerId="ADAL" clId="{680E4633-5F68-46B1-9C82-96A6185D0D7B}" dt="2020-09-20T19:45:12.603" v="19729" actId="478"/>
          <ac:graphicFrameMkLst>
            <pc:docMk/>
            <pc:sldMk cId="2231604474" sldId="419"/>
            <ac:graphicFrameMk id="7" creationId="{42DB2607-A2F0-47FA-89BD-659CB017DC8E}"/>
          </ac:graphicFrameMkLst>
        </pc:graphicFrameChg>
        <pc:picChg chg="add mod modCrop">
          <ac:chgData name="De Pooter Marijn" userId="634ff10e-5ce1-4de2-b291-de73628c3d81" providerId="ADAL" clId="{680E4633-5F68-46B1-9C82-96A6185D0D7B}" dt="2020-09-20T19:53:31.781" v="19975" actId="1076"/>
          <ac:picMkLst>
            <pc:docMk/>
            <pc:sldMk cId="2231604474" sldId="419"/>
            <ac:picMk id="8" creationId="{5B57806C-1C0B-4D24-BBF1-854B8666A844}"/>
          </ac:picMkLst>
        </pc:picChg>
      </pc:sldChg>
    </pc:docChg>
  </pc:docChgLst>
  <pc:docChgLst>
    <pc:chgData name="De Pooter Marijn" userId="634ff10e-5ce1-4de2-b291-de73628c3d81" providerId="ADAL" clId="{04F0B56B-5C5E-43E9-8E53-16D0C80658D2}"/>
    <pc:docChg chg="modSld">
      <pc:chgData name="De Pooter Marijn" userId="634ff10e-5ce1-4de2-b291-de73628c3d81" providerId="ADAL" clId="{04F0B56B-5C5E-43E9-8E53-16D0C80658D2}" dt="2020-10-18T08:26:32.919" v="4" actId="20577"/>
      <pc:docMkLst>
        <pc:docMk/>
      </pc:docMkLst>
      <pc:sldChg chg="modSp mod">
        <pc:chgData name="De Pooter Marijn" userId="634ff10e-5ce1-4de2-b291-de73628c3d81" providerId="ADAL" clId="{04F0B56B-5C5E-43E9-8E53-16D0C80658D2}" dt="2020-10-18T08:26:32.919" v="4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04F0B56B-5C5E-43E9-8E53-16D0C80658D2}" dt="2020-10-18T08:26:32.919" v="4" actId="20577"/>
          <ac:spMkLst>
            <pc:docMk/>
            <pc:sldMk cId="3581610021" sldId="258"/>
            <ac:spMk id="2" creationId="{000DBF0F-6BE8-144A-8B1D-FEA389BEDB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18/10/2020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Deze menu-items representeren een gegeven, een entiteit. Een “iets” dat bepaalde eigenschappen heeft zoals bv. een label, volgorde enz.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3489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23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Keuzelijsten bevatten de gegevens van een brontabel waarvan we de waarden nodig hebben om eigenschappen te bepalen van het doelrecord.</a:t>
            </a:r>
          </a:p>
          <a:p>
            <a:r>
              <a:rPr lang="nl-BE" dirty="0"/>
              <a:t>Je configureert de keuzelijst zodat de datamember en de displaymember eigenschappen worden ingesteld.</a:t>
            </a:r>
          </a:p>
          <a:p>
            <a:r>
              <a:rPr lang="nl-BE" dirty="0"/>
              <a:t>De datamember eigenschap geeft aan welke eigenschap uit de bronlijst zal worden gebruikt om in te vullen in het doelrecord, in dit geval een game. De eindgebruiker ziet dit niet.</a:t>
            </a:r>
          </a:p>
          <a:p>
            <a:r>
              <a:rPr lang="nl-BE" dirty="0"/>
              <a:t>Je gebruikt hiervoor (bijna) altijd de eigenschap “</a:t>
            </a:r>
            <a:r>
              <a:rPr lang="nl-BE" dirty="0" err="1"/>
              <a:t>Id</a:t>
            </a:r>
            <a:r>
              <a:rPr lang="nl-BE" dirty="0"/>
              <a:t> “ van de bronlijst. De waarde van de eigenschap </a:t>
            </a:r>
            <a:r>
              <a:rPr lang="nl-BE" dirty="0" err="1"/>
              <a:t>Id</a:t>
            </a:r>
            <a:r>
              <a:rPr lang="nl-BE" dirty="0"/>
              <a:t> van het geselecteerde element zal dus ingevuld worden in het doelrecord.</a:t>
            </a:r>
          </a:p>
          <a:p>
            <a:r>
              <a:rPr lang="nl-BE" dirty="0"/>
              <a:t>De displaymember eigenschap geeft aan welke eigenschap uit de bronlijst zal worden gebruikt om de waarden van de keuzelijst te tonen. We tonen hier dus de “leesbare” waarde.</a:t>
            </a:r>
          </a:p>
          <a:p>
            <a:r>
              <a:rPr lang="nl-BE" dirty="0"/>
              <a:t>Deze manier van werken zorgt ervoor dat we eenzelfde waarde niet telkens opnieuw moeten intypen en dat we enkel waarden uit de keuzelijst kunnen gebruiken. </a:t>
            </a:r>
          </a:p>
          <a:p>
            <a:r>
              <a:rPr lang="nl-BE" dirty="0"/>
              <a:t>We vermijden op die manier foutieve invoer van een gegeven dat reeds bestaat.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327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eigenschappen van het doelrecord bevatten nu voornamelijk getallen. Deze getallen verwijzen naar een definitie in een andere brontabel.</a:t>
            </a:r>
          </a:p>
          <a:p>
            <a:r>
              <a:rPr lang="nl-BE" dirty="0"/>
              <a:t>Door de link te leggen tussen de 2 kunnen we toch aan de “leesbare” waarde aan, zonder dat we deze “leesbare” waarde dubbel (en meer) bewaren.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621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14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Onder wijzigen verstaan we niet alleen wijzigen, maar ook verwijderen!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4919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Deze modellen leer je samenstellen en interpreteren in het deel rond Gegevensanalyse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194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9055540-FE0E-45F6-AF14-537E4BE99223}" type="slidenum">
              <a:rPr lang="en-US"/>
              <a:pPr/>
              <a:t>30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855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633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167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049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zien links bv. “Beschikbaarheid”, “Out-</a:t>
            </a:r>
            <a:r>
              <a:rPr lang="nl-BE" dirty="0" err="1"/>
              <a:t>now</a:t>
            </a:r>
            <a:r>
              <a:rPr lang="nl-BE" dirty="0"/>
              <a:t>, USED of pre-order”, “Platform”</a:t>
            </a:r>
          </a:p>
          <a:p>
            <a:r>
              <a:rPr lang="nl-BE" dirty="0"/>
              <a:t>We zien rechts bv. “Titel”, “Beoordeling”, “Afbeelding”, “Prijs”,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971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9422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781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392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7B3E060-DE12-4E39-B027-CC21B9C5B7A7}" type="slidenum">
              <a:rPr lang="en-US"/>
              <a:pPr/>
              <a:t>40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184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7B3E060-DE12-4E39-B027-CC21B9C5B7A7}" type="slidenum">
              <a:rPr lang="en-US"/>
              <a:pPr/>
              <a:t>41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8153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D55BF3-5DC4-40CD-A1DE-3EFFC163AF17}" type="slidenum">
              <a:rPr lang="en-US"/>
              <a:pPr/>
              <a:t>43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1371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D55BF3-5DC4-40CD-A1DE-3EFFC163AF17}" type="slidenum">
              <a:rPr lang="en-US"/>
              <a:pPr/>
              <a:t>44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507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D55BF3-5DC4-40CD-A1DE-3EFFC163AF17}" type="slidenum">
              <a:rPr lang="en-US"/>
              <a:pPr/>
              <a:t>45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855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D55BF3-5DC4-40CD-A1DE-3EFFC163AF17}" type="slidenum">
              <a:rPr lang="en-US"/>
              <a:pPr/>
              <a:t>46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9462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04317" indent="-270891">
              <a:defRPr>
                <a:solidFill>
                  <a:schemeClr val="tx1"/>
                </a:solidFill>
                <a:latin typeface="Arial" charset="0"/>
              </a:defRPr>
            </a:lvl2pPr>
            <a:lvl3pPr marL="1083564" indent="-216713">
              <a:defRPr>
                <a:solidFill>
                  <a:schemeClr val="tx1"/>
                </a:solidFill>
                <a:latin typeface="Arial" charset="0"/>
              </a:defRPr>
            </a:lvl3pPr>
            <a:lvl4pPr marL="1516990" indent="-216713">
              <a:defRPr>
                <a:solidFill>
                  <a:schemeClr val="tx1"/>
                </a:solidFill>
                <a:latin typeface="Arial" charset="0"/>
              </a:defRPr>
            </a:lvl4pPr>
            <a:lvl5pPr marL="1950415" indent="-216713">
              <a:defRPr>
                <a:solidFill>
                  <a:schemeClr val="tx1"/>
                </a:solidFill>
                <a:latin typeface="Arial" charset="0"/>
              </a:defRPr>
            </a:lvl5pPr>
            <a:lvl6pPr marL="2383841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7266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50692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84118" indent="-216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5B0DBD6-DFF0-4FB2-8DF6-7481E6DBD312}" type="slidenum">
              <a:rPr lang="en-US"/>
              <a:pPr/>
              <a:t>47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310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“Titel” is een eigenschap van een game. De waarde in dit voorbeeld is “FIFA 21” en is vrij in te geven. </a:t>
            </a:r>
          </a:p>
          <a:p>
            <a:r>
              <a:rPr lang="nl-BE" dirty="0"/>
              <a:t>“Out-</a:t>
            </a:r>
            <a:r>
              <a:rPr lang="nl-BE" dirty="0" err="1"/>
              <a:t>now</a:t>
            </a:r>
            <a:r>
              <a:rPr lang="nl-BE" dirty="0"/>
              <a:t>, USED of pre-order” is een eigenschap van een game. Er kan enkel gekozen worden uit 3 mogelijkheden: “Out </a:t>
            </a:r>
            <a:r>
              <a:rPr lang="nl-BE" dirty="0" err="1"/>
              <a:t>now</a:t>
            </a:r>
            <a:r>
              <a:rPr lang="nl-BE" dirty="0"/>
              <a:t>”, “</a:t>
            </a:r>
            <a:r>
              <a:rPr lang="nl-BE" dirty="0" err="1"/>
              <a:t>Used</a:t>
            </a:r>
            <a:r>
              <a:rPr lang="nl-BE" dirty="0"/>
              <a:t>” en “</a:t>
            </a:r>
            <a:r>
              <a:rPr lang="nl-BE" dirty="0" err="1"/>
              <a:t>PreOrder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19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Beschikbaarheid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70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Gegevens die zich herhalen kan je soms visueel makkelijk herkennen. In andere gevallen moet je de gegevens eerst analyseren.</a:t>
            </a:r>
          </a:p>
          <a:p>
            <a:r>
              <a:rPr lang="nl-BE" dirty="0"/>
              <a:t>Titel is eigenlijk ook een herhalend gegeven, ook al is de waarde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444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herhalend gegeven is niet noodzakelijk een letterlijke herhaling van waarden maar slaat op het feit of een bepaalde eigenschap terugkeert bij elke entiteit.</a:t>
            </a:r>
          </a:p>
          <a:p>
            <a:r>
              <a:rPr lang="nl-BE" dirty="0"/>
              <a:t>In dit geval is een titel een eigenschap van een game. Deze eigenschap is van toepassing op alle games en daardoor een herhalend gegeven.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630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922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268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Geef tabellen altijd een prefix voor herkenbaarheid. In dit geval gebruiken we “</a:t>
            </a:r>
            <a:r>
              <a:rPr lang="nl-BE" dirty="0" err="1"/>
              <a:t>tbl</a:t>
            </a:r>
            <a:r>
              <a:rPr lang="nl-BE" dirty="0"/>
              <a:t>” als prefix voor de naam.</a:t>
            </a:r>
          </a:p>
          <a:p>
            <a:r>
              <a:rPr lang="nl-BE" dirty="0"/>
              <a:t>Volg de conventie van je bedrijf om de entiteit in de tabelnaam in enkelvoud of meervoud te plaatsen!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357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18/10/2020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18/10/2020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18/10/2020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18/10/2020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18/10/2020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gamemania.b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/>
              <a:t>Databases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1 – Relationeel model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Is Titel een herhalend gegeven?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558E354-4345-40F2-BAE8-3491CF1A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5432"/>
              </p:ext>
            </p:extLst>
          </p:nvPr>
        </p:nvGraphicFramePr>
        <p:xfrm>
          <a:off x="914215" y="1328562"/>
          <a:ext cx="642502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7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279124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856488">
                  <a:extLst>
                    <a:ext uri="{9D8B030D-6E8A-4147-A177-3AD203B41FA5}">
                      <a16:colId xmlns:a16="http://schemas.microsoft.com/office/drawing/2014/main" val="2520922811"/>
                    </a:ext>
                  </a:extLst>
                </a:gridCol>
                <a:gridCol w="874665">
                  <a:extLst>
                    <a:ext uri="{9D8B030D-6E8A-4147-A177-3AD203B41FA5}">
                      <a16:colId xmlns:a16="http://schemas.microsoft.com/office/drawing/2014/main" val="3304247058"/>
                    </a:ext>
                  </a:extLst>
                </a:gridCol>
              </a:tblGrid>
              <a:tr h="269384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Prijs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158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239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2447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7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39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Stel manueel ingeven van </a:t>
            </a:r>
            <a:r>
              <a:rPr lang="nl-BE" sz="2000" dirty="0" err="1"/>
              <a:t>Marvel’s</a:t>
            </a:r>
            <a:r>
              <a:rPr lang="nl-BE" sz="2000" dirty="0"/>
              <a:t> </a:t>
            </a:r>
            <a:r>
              <a:rPr lang="nl-BE" sz="2000" dirty="0" err="1"/>
              <a:t>Avengers</a:t>
            </a:r>
            <a:r>
              <a:rPr lang="nl-BE" sz="2000" dirty="0"/>
              <a:t> voor alle platformen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558E354-4345-40F2-BAE8-3491CF1A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51819"/>
              </p:ext>
            </p:extLst>
          </p:nvPr>
        </p:nvGraphicFramePr>
        <p:xfrm>
          <a:off x="914215" y="1328562"/>
          <a:ext cx="642502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7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279124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856488">
                  <a:extLst>
                    <a:ext uri="{9D8B030D-6E8A-4147-A177-3AD203B41FA5}">
                      <a16:colId xmlns:a16="http://schemas.microsoft.com/office/drawing/2014/main" val="2520922811"/>
                    </a:ext>
                  </a:extLst>
                </a:gridCol>
                <a:gridCol w="874665">
                  <a:extLst>
                    <a:ext uri="{9D8B030D-6E8A-4147-A177-3AD203B41FA5}">
                      <a16:colId xmlns:a16="http://schemas.microsoft.com/office/drawing/2014/main" val="3304247058"/>
                    </a:ext>
                  </a:extLst>
                </a:gridCol>
              </a:tblGrid>
              <a:tr h="269384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Prijs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Marvels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Marvel Avenger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Marvels AVENGERS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158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Marbel’s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239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Marvelous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2447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Marvel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7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813435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Vraag: Geef alle platformen waarop </a:t>
            </a:r>
            <a:r>
              <a:rPr lang="nl-BE" sz="2000" dirty="0" err="1"/>
              <a:t>Marvel’s</a:t>
            </a:r>
            <a:r>
              <a:rPr lang="nl-BE" sz="2000" dirty="0"/>
              <a:t> </a:t>
            </a:r>
            <a:r>
              <a:rPr lang="nl-BE" sz="2000" dirty="0" err="1"/>
              <a:t>Avengers</a:t>
            </a:r>
            <a:r>
              <a:rPr lang="nl-BE" sz="2000" dirty="0"/>
              <a:t> is uitgebracht</a:t>
            </a:r>
          </a:p>
          <a:p>
            <a:r>
              <a:rPr lang="nl-BE" sz="2000" dirty="0"/>
              <a:t>Welke rijen zullen weerhouden worden?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558E354-4345-40F2-BAE8-3491CF1A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03309"/>
              </p:ext>
            </p:extLst>
          </p:nvPr>
        </p:nvGraphicFramePr>
        <p:xfrm>
          <a:off x="914215" y="1686371"/>
          <a:ext cx="642502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7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2279124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856488">
                  <a:extLst>
                    <a:ext uri="{9D8B030D-6E8A-4147-A177-3AD203B41FA5}">
                      <a16:colId xmlns:a16="http://schemas.microsoft.com/office/drawing/2014/main" val="2520922811"/>
                    </a:ext>
                  </a:extLst>
                </a:gridCol>
                <a:gridCol w="874665">
                  <a:extLst>
                    <a:ext uri="{9D8B030D-6E8A-4147-A177-3AD203B41FA5}">
                      <a16:colId xmlns:a16="http://schemas.microsoft.com/office/drawing/2014/main" val="330424705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Prijs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Marvel’s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Marvels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 Avenger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MArvel’s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Marvels AVENGERS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158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Marbel’s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239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Marvelous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2447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Marvel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Avengers</a:t>
                      </a:r>
                      <a:endParaRPr lang="nl-B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75382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74FA9227-7F38-4D54-A557-706636EFBD3A}"/>
              </a:ext>
            </a:extLst>
          </p:cNvPr>
          <p:cNvSpPr txBox="1"/>
          <p:nvPr/>
        </p:nvSpPr>
        <p:spPr>
          <a:xfrm>
            <a:off x="2595174" y="1940119"/>
            <a:ext cx="47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1D9759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</a:t>
            </a:r>
            <a:endParaRPr lang="nl-BE" sz="2000" dirty="0">
              <a:solidFill>
                <a:srgbClr val="1D97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CA4F901-8989-429D-A412-2F05B0557995}"/>
              </a:ext>
            </a:extLst>
          </p:cNvPr>
          <p:cNvSpPr txBox="1"/>
          <p:nvPr/>
        </p:nvSpPr>
        <p:spPr>
          <a:xfrm>
            <a:off x="2579271" y="2253209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6169321-3F1B-40B0-8322-91E7F8A7E4ED}"/>
              </a:ext>
            </a:extLst>
          </p:cNvPr>
          <p:cNvSpPr txBox="1"/>
          <p:nvPr/>
        </p:nvSpPr>
        <p:spPr>
          <a:xfrm>
            <a:off x="2579271" y="2556014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368C9D8-AEC6-4222-8AFC-7AA73254A704}"/>
              </a:ext>
            </a:extLst>
          </p:cNvPr>
          <p:cNvSpPr txBox="1"/>
          <p:nvPr/>
        </p:nvSpPr>
        <p:spPr>
          <a:xfrm>
            <a:off x="2579270" y="2858819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302C54F-87C5-44BC-930C-558DD998C129}"/>
              </a:ext>
            </a:extLst>
          </p:cNvPr>
          <p:cNvSpPr txBox="1"/>
          <p:nvPr/>
        </p:nvSpPr>
        <p:spPr>
          <a:xfrm>
            <a:off x="2579269" y="3161624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3E0A2BA-37D0-4FA4-8900-5D504B6CE716}"/>
              </a:ext>
            </a:extLst>
          </p:cNvPr>
          <p:cNvSpPr txBox="1"/>
          <p:nvPr/>
        </p:nvSpPr>
        <p:spPr>
          <a:xfrm>
            <a:off x="2579268" y="3464429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28A018D-EE64-4EEF-95C8-1DC4B18CF844}"/>
              </a:ext>
            </a:extLst>
          </p:cNvPr>
          <p:cNvSpPr txBox="1"/>
          <p:nvPr/>
        </p:nvSpPr>
        <p:spPr>
          <a:xfrm>
            <a:off x="2579271" y="3767234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EAAC9CD-8A2D-44CD-B890-E92275AD6E42}"/>
              </a:ext>
            </a:extLst>
          </p:cNvPr>
          <p:cNvSpPr txBox="1"/>
          <p:nvPr/>
        </p:nvSpPr>
        <p:spPr>
          <a:xfrm>
            <a:off x="2579267" y="4070039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8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sz="2200" dirty="0"/>
              <a:t>Actie: Zelfde gegevens meerdere malen invoeren</a:t>
            </a:r>
          </a:p>
          <a:p>
            <a:endParaRPr lang="nl-BE" sz="1300" dirty="0"/>
          </a:p>
          <a:p>
            <a:r>
              <a:rPr lang="nl-BE" sz="2200" dirty="0"/>
              <a:t>Probleem:</a:t>
            </a:r>
            <a:endParaRPr lang="nl-BE" sz="17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Veel typewerk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Hoger risico op foutieve invoer (Titel)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Foutieve invoer zorgt voor andere waarden indien letterlijk bekeken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Meer opslagruimte nodig</a:t>
            </a: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r>
              <a:rPr lang="nl-BE" sz="2000" dirty="0">
                <a:sym typeface="Wingdings" panose="05000000000000000000" pitchFamily="2" charset="2"/>
              </a:rPr>
              <a:t>Oplossing:</a:t>
            </a:r>
            <a:endParaRPr lang="nl-BE" sz="16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Zorgen dat zelfde gegevens slechts 1x voorkomen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Techniek = normaliseren van gegevens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Grondig uitgewerkt in gegevensanalyse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924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Relationeel 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dirty="0"/>
              <a:t>Doel </a:t>
            </a:r>
            <a:r>
              <a:rPr lang="nl-BE" sz="2000" dirty="0">
                <a:sym typeface="Wingdings" panose="05000000000000000000" pitchFamily="2" charset="2"/>
              </a:rPr>
              <a:t> </a:t>
            </a:r>
            <a:r>
              <a:rPr lang="nl-BE" sz="2000" dirty="0"/>
              <a:t>Genormaliseerde database ontwerpen en opzetten</a:t>
            </a:r>
            <a:br>
              <a:rPr lang="nl-BE" sz="2000" dirty="0"/>
            </a:br>
            <a:br>
              <a:rPr lang="nl-BE" sz="2000" dirty="0"/>
            </a:br>
            <a:endParaRPr lang="nl-BE" sz="2000" dirty="0"/>
          </a:p>
          <a:p>
            <a:endParaRPr lang="nl-BE" sz="1600" dirty="0">
              <a:sym typeface="Wingdings" panose="05000000000000000000" pitchFamily="2" charset="2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B624310-DEF5-4141-B7BD-1806784F819E}"/>
              </a:ext>
            </a:extLst>
          </p:cNvPr>
          <p:cNvSpPr txBox="1"/>
          <p:nvPr/>
        </p:nvSpPr>
        <p:spPr>
          <a:xfrm>
            <a:off x="877529" y="1500783"/>
            <a:ext cx="2232248" cy="92333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u="sng" dirty="0" err="1">
                <a:solidFill>
                  <a:srgbClr val="68676C"/>
                </a:solidFill>
                <a:latin typeface="+mn-lt"/>
                <a:cs typeface="+mn-cs"/>
              </a:rPr>
              <a:t>tblGameDefinitions</a:t>
            </a:r>
            <a:endParaRPr lang="nl-BE" u="sng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</a:t>
            </a:r>
            <a:r>
              <a:rPr lang="nl-BE" dirty="0" err="1">
                <a:solidFill>
                  <a:srgbClr val="68676C"/>
                </a:solidFill>
                <a:latin typeface="+mn-lt"/>
                <a:cs typeface="+mn-cs"/>
              </a:rPr>
              <a:t>Id</a:t>
            </a:r>
            <a:endParaRPr lang="nl-BE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Name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2D2C07-BD1B-4966-9A10-D651C827AE15}"/>
              </a:ext>
            </a:extLst>
          </p:cNvPr>
          <p:cNvSpPr txBox="1"/>
          <p:nvPr/>
        </p:nvSpPr>
        <p:spPr>
          <a:xfrm>
            <a:off x="3181785" y="1500783"/>
            <a:ext cx="2232248" cy="923330"/>
          </a:xfrm>
          <a:prstGeom prst="rect">
            <a:avLst/>
          </a:prstGeom>
          <a:solidFill>
            <a:srgbClr val="96C6CE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u="sng" dirty="0" err="1">
                <a:solidFill>
                  <a:srgbClr val="68676C"/>
                </a:solidFill>
                <a:latin typeface="+mn-lt"/>
                <a:cs typeface="+mn-cs"/>
              </a:rPr>
              <a:t>tblPlatforms</a:t>
            </a:r>
            <a:endParaRPr lang="nl-BE" u="sng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</a:t>
            </a:r>
            <a:r>
              <a:rPr lang="nl-BE" dirty="0" err="1">
                <a:solidFill>
                  <a:srgbClr val="68676C"/>
                </a:solidFill>
                <a:latin typeface="+mn-lt"/>
                <a:cs typeface="+mn-cs"/>
              </a:rPr>
              <a:t>Id</a:t>
            </a:r>
            <a:endParaRPr lang="nl-BE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Name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ED552B5-E7F9-4505-8470-B8E25D40E590}"/>
              </a:ext>
            </a:extLst>
          </p:cNvPr>
          <p:cNvSpPr txBox="1"/>
          <p:nvPr/>
        </p:nvSpPr>
        <p:spPr>
          <a:xfrm>
            <a:off x="5460491" y="1500783"/>
            <a:ext cx="2240657" cy="92333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u="sng" dirty="0" err="1">
                <a:solidFill>
                  <a:srgbClr val="68676C"/>
                </a:solidFill>
                <a:latin typeface="+mn-lt"/>
                <a:cs typeface="+mn-cs"/>
              </a:rPr>
              <a:t>tblGameTypes</a:t>
            </a:r>
            <a:endParaRPr lang="nl-BE" u="sng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</a:t>
            </a:r>
            <a:r>
              <a:rPr lang="nl-BE" dirty="0" err="1">
                <a:solidFill>
                  <a:srgbClr val="68676C"/>
                </a:solidFill>
              </a:rPr>
              <a:t>I</a:t>
            </a:r>
            <a:r>
              <a:rPr lang="nl-BE" dirty="0" err="1">
                <a:solidFill>
                  <a:srgbClr val="68676C"/>
                </a:solidFill>
                <a:latin typeface="+mn-lt"/>
                <a:cs typeface="+mn-cs"/>
              </a:rPr>
              <a:t>d</a:t>
            </a:r>
            <a:endParaRPr lang="nl-BE" dirty="0">
              <a:solidFill>
                <a:srgbClr val="68676C"/>
              </a:solidFill>
              <a:latin typeface="+mn-lt"/>
              <a:cs typeface="+mn-cs"/>
            </a:endParaRPr>
          </a:p>
          <a:p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- Name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24AAECB-F56D-49F5-B4F6-250FBC768E10}"/>
              </a:ext>
            </a:extLst>
          </p:cNvPr>
          <p:cNvSpPr txBox="1"/>
          <p:nvPr/>
        </p:nvSpPr>
        <p:spPr>
          <a:xfrm>
            <a:off x="3181785" y="2571750"/>
            <a:ext cx="2232248" cy="1754326"/>
          </a:xfrm>
          <a:prstGeom prst="rect">
            <a:avLst/>
          </a:prstGeom>
          <a:solidFill>
            <a:srgbClr val="9FC39B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u="sng" dirty="0" err="1">
                <a:solidFill>
                  <a:srgbClr val="68676C"/>
                </a:solidFill>
                <a:latin typeface="+mn-lt"/>
                <a:cs typeface="+mn-cs"/>
              </a:rPr>
              <a:t>tblGames</a:t>
            </a:r>
            <a:endParaRPr lang="nl-BE" u="sng" dirty="0">
              <a:solidFill>
                <a:srgbClr val="68676C"/>
              </a:solidFill>
              <a:latin typeface="+mn-lt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solidFill>
                  <a:srgbClr val="68676C"/>
                </a:solidFill>
                <a:latin typeface="+mn-lt"/>
                <a:cs typeface="+mn-cs"/>
              </a:rPr>
              <a:t>Id</a:t>
            </a:r>
            <a:endParaRPr lang="nl-BE" dirty="0">
              <a:solidFill>
                <a:srgbClr val="68676C"/>
              </a:solidFill>
              <a:latin typeface="+mn-lt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solidFill>
                  <a:srgbClr val="68676C"/>
                </a:solidFill>
              </a:rPr>
              <a:t>PlatformId</a:t>
            </a:r>
            <a:endParaRPr lang="nl-BE" dirty="0">
              <a:solidFill>
                <a:srgbClr val="68676C"/>
              </a:solidFill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solidFill>
                  <a:srgbClr val="68676C"/>
                </a:solidFill>
              </a:rPr>
              <a:t>GameTypeId</a:t>
            </a:r>
            <a:endParaRPr lang="nl-BE" dirty="0">
              <a:solidFill>
                <a:srgbClr val="68676C"/>
              </a:solidFill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solidFill>
                  <a:srgbClr val="68676C"/>
                </a:solidFill>
                <a:latin typeface="+mn-lt"/>
                <a:cs typeface="+mn-cs"/>
              </a:rPr>
              <a:t>GameDefinitionId</a:t>
            </a:r>
            <a:endParaRPr lang="nl-BE" dirty="0">
              <a:solidFill>
                <a:srgbClr val="68676C"/>
              </a:solidFill>
              <a:latin typeface="+mn-lt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solidFill>
                  <a:srgbClr val="68676C"/>
                </a:solidFill>
                <a:latin typeface="+mn-lt"/>
                <a:cs typeface="+mn-cs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50972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dirty="0"/>
              <a:t>Doel </a:t>
            </a:r>
            <a:r>
              <a:rPr lang="nl-BE" sz="2000" dirty="0">
                <a:sym typeface="Wingdings" panose="05000000000000000000" pitchFamily="2" charset="2"/>
              </a:rPr>
              <a:t> Invoeren gegevens in g</a:t>
            </a:r>
            <a:r>
              <a:rPr lang="nl-BE" sz="2000" dirty="0"/>
              <a:t>enormaliseerde database via app</a:t>
            </a:r>
            <a:br>
              <a:rPr lang="nl-BE" sz="2000" dirty="0"/>
            </a:br>
            <a:br>
              <a:rPr lang="nl-BE" sz="2000" dirty="0"/>
            </a:br>
            <a:endParaRPr lang="nl-BE" sz="2000" dirty="0"/>
          </a:p>
          <a:p>
            <a:endParaRPr lang="nl-BE" sz="1600" dirty="0">
              <a:sym typeface="Wingdings" panose="05000000000000000000" pitchFamily="2" charset="2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EA48C3F-61EA-4D44-872C-9BA1F13E2016}"/>
              </a:ext>
            </a:extLst>
          </p:cNvPr>
          <p:cNvGrpSpPr/>
          <p:nvPr/>
        </p:nvGrpSpPr>
        <p:grpSpPr>
          <a:xfrm>
            <a:off x="5282908" y="1425729"/>
            <a:ext cx="2873364" cy="2754139"/>
            <a:chOff x="7394694" y="909937"/>
            <a:chExt cx="1045029" cy="1078813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8B835EC-A994-41F6-8232-01E19B56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9254" y="1174772"/>
              <a:ext cx="556359" cy="635838"/>
            </a:xfrm>
            <a:prstGeom prst="rect">
              <a:avLst/>
            </a:prstGeom>
          </p:spPr>
        </p:pic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618837A-8229-471E-8D23-663B5F29C0C4}"/>
                </a:ext>
              </a:extLst>
            </p:cNvPr>
            <p:cNvSpPr/>
            <p:nvPr/>
          </p:nvSpPr>
          <p:spPr>
            <a:xfrm>
              <a:off x="7395843" y="909937"/>
              <a:ext cx="185828" cy="1078813"/>
            </a:xfrm>
            <a:prstGeom prst="rect">
              <a:avLst/>
            </a:prstGeom>
            <a:solidFill>
              <a:srgbClr val="AD0F0A"/>
            </a:solidFill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BE" sz="1000" dirty="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0E2C693F-82FF-4F2C-94EF-7087C3E78B3C}"/>
                </a:ext>
              </a:extLst>
            </p:cNvPr>
            <p:cNvSpPr/>
            <p:nvPr/>
          </p:nvSpPr>
          <p:spPr>
            <a:xfrm>
              <a:off x="7394694" y="909937"/>
              <a:ext cx="1045029" cy="1078813"/>
            </a:xfrm>
            <a:prstGeom prst="rect">
              <a:avLst/>
            </a:prstGeom>
            <a:noFill/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BE" sz="1200" dirty="0">
                <a:solidFill>
                  <a:srgbClr val="AD0F0A"/>
                </a:solidFill>
              </a:endParaRPr>
            </a:p>
          </p:txBody>
        </p:sp>
      </p:grp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2841D9C4-7403-412B-9044-78DDD09DCF7A}"/>
              </a:ext>
            </a:extLst>
          </p:cNvPr>
          <p:cNvCxnSpPr>
            <a:cxnSpLocks/>
          </p:cNvCxnSpPr>
          <p:nvPr/>
        </p:nvCxnSpPr>
        <p:spPr>
          <a:xfrm>
            <a:off x="3813233" y="2844319"/>
            <a:ext cx="136306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0C2D88-2778-4158-B477-40847DBB4734}"/>
              </a:ext>
            </a:extLst>
          </p:cNvPr>
          <p:cNvSpPr txBox="1"/>
          <p:nvPr/>
        </p:nvSpPr>
        <p:spPr>
          <a:xfrm>
            <a:off x="4115115" y="2434210"/>
            <a:ext cx="71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</a:p>
        </p:txBody>
      </p:sp>
      <p:grpSp>
        <p:nvGrpSpPr>
          <p:cNvPr id="26" name="Groep 25">
            <a:extLst>
              <a:ext uri="{FF2B5EF4-FFF2-40B4-BE49-F238E27FC236}">
                <a16:creationId xmlns:a16="http://schemas.microsoft.com/office/drawing/2014/main" id="{B3A8B0CE-8254-4F0E-9EAD-E9492004AB34}"/>
              </a:ext>
            </a:extLst>
          </p:cNvPr>
          <p:cNvGrpSpPr/>
          <p:nvPr/>
        </p:nvGrpSpPr>
        <p:grpSpPr>
          <a:xfrm>
            <a:off x="884423" y="1451854"/>
            <a:ext cx="2873364" cy="2754139"/>
            <a:chOff x="7394694" y="909937"/>
            <a:chExt cx="1045029" cy="1078813"/>
          </a:xfrm>
        </p:grpSpPr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1AA2226-4D64-4248-BDFD-3162438BCEFF}"/>
                </a:ext>
              </a:extLst>
            </p:cNvPr>
            <p:cNvSpPr/>
            <p:nvPr/>
          </p:nvSpPr>
          <p:spPr>
            <a:xfrm>
              <a:off x="7395843" y="909937"/>
              <a:ext cx="185828" cy="1078813"/>
            </a:xfrm>
            <a:prstGeom prst="rect">
              <a:avLst/>
            </a:prstGeom>
            <a:solidFill>
              <a:srgbClr val="AD0F0A"/>
            </a:solidFill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BE" sz="1000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F83DFC56-3364-446A-AC33-8194959EC8BD}"/>
                </a:ext>
              </a:extLst>
            </p:cNvPr>
            <p:cNvSpPr/>
            <p:nvPr/>
          </p:nvSpPr>
          <p:spPr>
            <a:xfrm>
              <a:off x="7394694" y="909937"/>
              <a:ext cx="1045029" cy="1078813"/>
            </a:xfrm>
            <a:prstGeom prst="rect">
              <a:avLst/>
            </a:prstGeom>
            <a:noFill/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BE" sz="1200" dirty="0">
                <a:solidFill>
                  <a:srgbClr val="AD0F0A"/>
                </a:solidFill>
              </a:endParaRPr>
            </a:p>
          </p:txBody>
        </p:sp>
      </p:grpSp>
      <p:sp>
        <p:nvSpPr>
          <p:cNvPr id="30" name="Tekstvak 29">
            <a:extLst>
              <a:ext uri="{FF2B5EF4-FFF2-40B4-BE49-F238E27FC236}">
                <a16:creationId xmlns:a16="http://schemas.microsoft.com/office/drawing/2014/main" id="{C8104384-AECF-4CE2-995B-1CBBFC366138}"/>
              </a:ext>
            </a:extLst>
          </p:cNvPr>
          <p:cNvSpPr txBox="1"/>
          <p:nvPr/>
        </p:nvSpPr>
        <p:spPr>
          <a:xfrm>
            <a:off x="1377951" y="2602744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Invoeren gegevens</a:t>
            </a:r>
          </a:p>
        </p:txBody>
      </p:sp>
    </p:spTree>
    <p:extLst>
      <p:ext uri="{BB962C8B-B14F-4D97-AF65-F5344CB8AC3E}">
        <p14:creationId xmlns:p14="http://schemas.microsoft.com/office/powerpoint/2010/main" val="147512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Relationeel 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Opbouw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819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Identificeer eigenschappen waarvan de waarde &gt; 1x voorkomt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558E354-4345-40F2-BAE8-3491CF1A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95707"/>
              </p:ext>
            </p:extLst>
          </p:nvPr>
        </p:nvGraphicFramePr>
        <p:xfrm>
          <a:off x="882954" y="1546013"/>
          <a:ext cx="1593546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A227FA3-061D-4704-A201-B2FF24913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90875"/>
              </p:ext>
            </p:extLst>
          </p:nvPr>
        </p:nvGraphicFramePr>
        <p:xfrm>
          <a:off x="2730804" y="1560476"/>
          <a:ext cx="12313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12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178377"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15858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75382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664E7882-A8E6-4100-9381-D2F1ECD79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324087"/>
              </p:ext>
            </p:extLst>
          </p:nvPr>
        </p:nvGraphicFramePr>
        <p:xfrm>
          <a:off x="4216420" y="1565063"/>
          <a:ext cx="8564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488">
                  <a:extLst>
                    <a:ext uri="{9D8B030D-6E8A-4147-A177-3AD203B41FA5}">
                      <a16:colId xmlns:a16="http://schemas.microsoft.com/office/drawing/2014/main" val="2520922811"/>
                    </a:ext>
                  </a:extLst>
                </a:gridCol>
              </a:tblGrid>
              <a:tr h="13008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5826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5826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809555D2-0E36-439E-9D61-1B116378A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69855"/>
              </p:ext>
            </p:extLst>
          </p:nvPr>
        </p:nvGraphicFramePr>
        <p:xfrm>
          <a:off x="5321660" y="1565063"/>
          <a:ext cx="87466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665">
                  <a:extLst>
                    <a:ext uri="{9D8B030D-6E8A-4147-A177-3AD203B41FA5}">
                      <a16:colId xmlns:a16="http://schemas.microsoft.com/office/drawing/2014/main" val="3304247058"/>
                    </a:ext>
                  </a:extLst>
                </a:gridCol>
              </a:tblGrid>
              <a:tr h="132399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Prijs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6108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64,98 €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6108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54,98 €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59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Herhaal deze eigenschappen in een aparte entiteit</a:t>
            </a:r>
          </a:p>
          <a:p>
            <a:r>
              <a:rPr lang="nl-BE" sz="2000" dirty="0"/>
              <a:t>Deze entiteiten worden tabellen</a:t>
            </a:r>
          </a:p>
          <a:p>
            <a:endParaRPr lang="nl-BE" sz="2000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558E354-4345-40F2-BAE8-3491CF1A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625037"/>
              </p:ext>
            </p:extLst>
          </p:nvPr>
        </p:nvGraphicFramePr>
        <p:xfrm>
          <a:off x="1047241" y="1768991"/>
          <a:ext cx="1593546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A227FA3-061D-4704-A201-B2FF24913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35196"/>
              </p:ext>
            </p:extLst>
          </p:nvPr>
        </p:nvGraphicFramePr>
        <p:xfrm>
          <a:off x="3191859" y="1758366"/>
          <a:ext cx="1590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805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178377"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15858"/>
                  </a:ext>
                </a:extLst>
              </a:tr>
              <a:tr h="217026">
                <a:tc>
                  <a:txBody>
                    <a:bodyPr/>
                    <a:lstStyle/>
                    <a:p>
                      <a:r>
                        <a:rPr lang="nl-BE" sz="1400" dirty="0"/>
                        <a:t>Xbox </a:t>
                      </a:r>
                      <a:r>
                        <a:rPr lang="nl-BE" sz="1400" dirty="0" err="1"/>
                        <a:t>One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75382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664E7882-A8E6-4100-9381-D2F1ECD79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888532"/>
              </p:ext>
            </p:extLst>
          </p:nvPr>
        </p:nvGraphicFramePr>
        <p:xfrm>
          <a:off x="5328255" y="1754216"/>
          <a:ext cx="159354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7">
                  <a:extLst>
                    <a:ext uri="{9D8B030D-6E8A-4147-A177-3AD203B41FA5}">
                      <a16:colId xmlns:a16="http://schemas.microsoft.com/office/drawing/2014/main" val="2520922811"/>
                    </a:ext>
                  </a:extLst>
                </a:gridCol>
              </a:tblGrid>
              <a:tr h="130083">
                <a:tc>
                  <a:txBody>
                    <a:bodyPr/>
                    <a:lstStyle/>
                    <a:p>
                      <a:pPr algn="l"/>
                      <a:r>
                        <a:rPr lang="nl-BE" sz="1400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58268">
                <a:tc>
                  <a:txBody>
                    <a:bodyPr/>
                    <a:lstStyle/>
                    <a:p>
                      <a:pPr algn="l"/>
                      <a:r>
                        <a:rPr lang="nl-BE" sz="1400" dirty="0"/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58268">
                <a:tc>
                  <a:txBody>
                    <a:bodyPr/>
                    <a:lstStyle/>
                    <a:p>
                      <a:pPr algn="l"/>
                      <a:r>
                        <a:rPr lang="nl-BE" sz="1400" dirty="0" err="1"/>
                        <a:t>Used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</a:tbl>
          </a:graphicData>
        </a:graphic>
      </p:graphicFrame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19468522-AAE3-45E0-A7F4-5C6F2F1A49F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44014" y="2378591"/>
            <a:ext cx="2742" cy="122035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F56541B-DCE1-47E3-B6D8-3F59A30FB2C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87261" y="3282366"/>
            <a:ext cx="1373" cy="31367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390D8B57-7288-429F-A689-11CC3D621B4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25028" y="2668616"/>
            <a:ext cx="2743" cy="93033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 37">
            <a:extLst>
              <a:ext uri="{FF2B5EF4-FFF2-40B4-BE49-F238E27FC236}">
                <a16:creationId xmlns:a16="http://schemas.microsoft.com/office/drawing/2014/main" id="{9279B732-ED1F-438B-B387-D264F2786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94696"/>
              </p:ext>
            </p:extLst>
          </p:nvPr>
        </p:nvGraphicFramePr>
        <p:xfrm>
          <a:off x="1047241" y="3599155"/>
          <a:ext cx="159354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tblGameDefinitions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39" name="Tabel 38">
            <a:extLst>
              <a:ext uri="{FF2B5EF4-FFF2-40B4-BE49-F238E27FC236}">
                <a16:creationId xmlns:a16="http://schemas.microsoft.com/office/drawing/2014/main" id="{26397383-A69A-4F43-ADFC-C2BE0482F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15188"/>
              </p:ext>
            </p:extLst>
          </p:nvPr>
        </p:nvGraphicFramePr>
        <p:xfrm>
          <a:off x="3194601" y="3593531"/>
          <a:ext cx="159354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tblPlatforms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40" name="Tabel 39">
            <a:extLst>
              <a:ext uri="{FF2B5EF4-FFF2-40B4-BE49-F238E27FC236}">
                <a16:creationId xmlns:a16="http://schemas.microsoft.com/office/drawing/2014/main" id="{2A00C88D-7B57-4B79-935E-8C4BDF98F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331739"/>
              </p:ext>
            </p:extLst>
          </p:nvPr>
        </p:nvGraphicFramePr>
        <p:xfrm>
          <a:off x="5328255" y="3611716"/>
          <a:ext cx="159354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tblGameTypes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67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Entiteiten en eigenschappen</a:t>
            </a:r>
          </a:p>
          <a:p>
            <a:r>
              <a:rPr lang="nl-BE" dirty="0"/>
              <a:t>Relationeel model</a:t>
            </a:r>
          </a:p>
          <a:p>
            <a:pPr lvl="1"/>
            <a:r>
              <a:rPr lang="nl-BE" sz="1900" dirty="0"/>
              <a:t>Doel</a:t>
            </a:r>
          </a:p>
          <a:p>
            <a:pPr lvl="1"/>
            <a:r>
              <a:rPr lang="nl-BE" sz="1900" dirty="0"/>
              <a:t>Opbouw</a:t>
            </a:r>
          </a:p>
          <a:p>
            <a:pPr lvl="1"/>
            <a:r>
              <a:rPr lang="nl-BE" sz="1900" dirty="0"/>
              <a:t>Relaties</a:t>
            </a:r>
          </a:p>
          <a:p>
            <a:pPr lvl="1"/>
            <a:r>
              <a:rPr lang="nl-BE" sz="1900" dirty="0"/>
              <a:t>ERD</a:t>
            </a:r>
          </a:p>
          <a:p>
            <a:pPr lvl="1"/>
            <a:r>
              <a:rPr lang="nl-BE" sz="1900" dirty="0"/>
              <a:t>Integriteitsregels</a:t>
            </a:r>
          </a:p>
          <a:p>
            <a:r>
              <a:rPr lang="nl-BE" dirty="0"/>
              <a:t>Databases</a:t>
            </a:r>
          </a:p>
          <a:p>
            <a:pPr lvl="1"/>
            <a:r>
              <a:rPr lang="nl-BE" sz="1900" dirty="0"/>
              <a:t>Databaseserver</a:t>
            </a:r>
          </a:p>
          <a:p>
            <a:pPr lvl="1"/>
            <a:r>
              <a:rPr lang="nl-BE" sz="1900" dirty="0"/>
              <a:t>Instructietaal</a:t>
            </a:r>
          </a:p>
          <a:p>
            <a:pPr lvl="1"/>
            <a:r>
              <a:rPr lang="nl-BE" sz="1900" dirty="0"/>
              <a:t>Databaseserver architecturen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Voeg aan elke nieuwe entiteit een eigenschap </a:t>
            </a:r>
            <a:r>
              <a:rPr lang="nl-BE" sz="2000" dirty="0" err="1"/>
              <a:t>Id</a:t>
            </a:r>
            <a:r>
              <a:rPr lang="nl-BE" sz="2000" dirty="0"/>
              <a:t> toe</a:t>
            </a:r>
          </a:p>
          <a:p>
            <a:r>
              <a:rPr lang="nl-BE" sz="2000" dirty="0"/>
              <a:t>Deze eigenschap bevat een uniek identificatienummer </a:t>
            </a:r>
          </a:p>
          <a:p>
            <a:r>
              <a:rPr lang="nl-BE" sz="2000" dirty="0"/>
              <a:t>Met deze waarde kunnen we snel en makkelijk koppelingen leggen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aphicFrame>
        <p:nvGraphicFramePr>
          <p:cNvPr id="34" name="Tabel 33">
            <a:extLst>
              <a:ext uri="{FF2B5EF4-FFF2-40B4-BE49-F238E27FC236}">
                <a16:creationId xmlns:a16="http://schemas.microsoft.com/office/drawing/2014/main" id="{613202EA-99C3-458C-9528-84969750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27197"/>
              </p:ext>
            </p:extLst>
          </p:nvPr>
        </p:nvGraphicFramePr>
        <p:xfrm>
          <a:off x="914812" y="2154432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2951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tblGameDefinitions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43903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143903">
                <a:tc>
                  <a:txBody>
                    <a:bodyPr/>
                    <a:lstStyle/>
                    <a:p>
                      <a:r>
                        <a:rPr lang="nl-BE" sz="1400" dirty="0"/>
                        <a:t>- 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37" name="Tabel 36">
            <a:extLst>
              <a:ext uri="{FF2B5EF4-FFF2-40B4-BE49-F238E27FC236}">
                <a16:creationId xmlns:a16="http://schemas.microsoft.com/office/drawing/2014/main" id="{2F1F4087-4E50-4042-86B8-394EF6EF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87688"/>
              </p:ext>
            </p:extLst>
          </p:nvPr>
        </p:nvGraphicFramePr>
        <p:xfrm>
          <a:off x="3053948" y="2157218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tblPlatforms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38" name="Tabel 37">
            <a:extLst>
              <a:ext uri="{FF2B5EF4-FFF2-40B4-BE49-F238E27FC236}">
                <a16:creationId xmlns:a16="http://schemas.microsoft.com/office/drawing/2014/main" id="{FC91DE86-E9C3-47B6-8148-19C519700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757207"/>
              </p:ext>
            </p:extLst>
          </p:nvPr>
        </p:nvGraphicFramePr>
        <p:xfrm>
          <a:off x="5198568" y="2157218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tblGameTypes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39" name="Tabel 38">
            <a:extLst>
              <a:ext uri="{FF2B5EF4-FFF2-40B4-BE49-F238E27FC236}">
                <a16:creationId xmlns:a16="http://schemas.microsoft.com/office/drawing/2014/main" id="{9FDCE805-289F-4191-83E7-30FEBEA1E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7491"/>
              </p:ext>
            </p:extLst>
          </p:nvPr>
        </p:nvGraphicFramePr>
        <p:xfrm>
          <a:off x="3053948" y="3129426"/>
          <a:ext cx="159354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34835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1" dirty="0"/>
                        <a:t>-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Platform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</a:t>
                      </a:r>
                      <a:r>
                        <a:rPr lang="nl-BE" sz="1400" b="1" dirty="0"/>
                        <a:t> </a:t>
                      </a:r>
                      <a:r>
                        <a:rPr lang="nl-BE" sz="1400" b="0" dirty="0" err="1"/>
                        <a:t>GameType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846133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</a:t>
                      </a:r>
                      <a:r>
                        <a:rPr lang="nl-BE" sz="1400" b="1" dirty="0"/>
                        <a:t> </a:t>
                      </a:r>
                      <a:r>
                        <a:rPr lang="nl-BE" sz="1400" b="0" dirty="0" err="1"/>
                        <a:t>GameDefinition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14061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3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01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Situatie in database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B5FA04D-EC3D-4BF0-A607-261CF62B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1" y="1658592"/>
            <a:ext cx="2371429" cy="133333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9A35CDC-5045-48BE-8F9F-932BCA10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060" y="1658592"/>
            <a:ext cx="2380952" cy="133333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D796B65-629B-4598-9299-39018F23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922" y="1658592"/>
            <a:ext cx="2380952" cy="133333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9B8C3BF-E66A-4A5B-BC4B-AAFE789CF466}"/>
              </a:ext>
            </a:extLst>
          </p:cNvPr>
          <p:cNvSpPr txBox="1"/>
          <p:nvPr/>
        </p:nvSpPr>
        <p:spPr>
          <a:xfrm>
            <a:off x="865721" y="1351842"/>
            <a:ext cx="2372400" cy="307777"/>
          </a:xfrm>
          <a:prstGeom prst="rect">
            <a:avLst/>
          </a:prstGeom>
          <a:solidFill>
            <a:srgbClr val="96C6CE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u="sng">
                <a:solidFill>
                  <a:srgbClr val="68676C"/>
                </a:solidFill>
                <a:latin typeface="+mn-lt"/>
                <a:cs typeface="+mn-cs"/>
              </a:defRPr>
            </a:lvl1pPr>
          </a:lstStyle>
          <a:p>
            <a:pPr algn="ctr"/>
            <a:r>
              <a:rPr lang="nl-BE" sz="1400" u="none" dirty="0" err="1"/>
              <a:t>tblPlatforms</a:t>
            </a:r>
            <a:endParaRPr lang="nl-BE" sz="1600" u="non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9FF9922-D065-4FB1-B73F-D9841F53CD09}"/>
              </a:ext>
            </a:extLst>
          </p:cNvPr>
          <p:cNvSpPr txBox="1"/>
          <p:nvPr/>
        </p:nvSpPr>
        <p:spPr>
          <a:xfrm>
            <a:off x="3303583" y="1351842"/>
            <a:ext cx="2372400" cy="307777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u="sng">
                <a:solidFill>
                  <a:srgbClr val="68676C"/>
                </a:solidFill>
                <a:latin typeface="+mn-lt"/>
                <a:cs typeface="+mn-cs"/>
              </a:defRPr>
            </a:lvl1pPr>
          </a:lstStyle>
          <a:p>
            <a:pPr algn="ctr"/>
            <a:r>
              <a:rPr lang="nl-BE" sz="1400" u="none" dirty="0" err="1"/>
              <a:t>tblGameTypes</a:t>
            </a:r>
            <a:endParaRPr lang="nl-BE" sz="1400" u="none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E40FB90-F4D0-4F36-96AC-E0687F3225CB}"/>
              </a:ext>
            </a:extLst>
          </p:cNvPr>
          <p:cNvSpPr txBox="1"/>
          <p:nvPr/>
        </p:nvSpPr>
        <p:spPr>
          <a:xfrm>
            <a:off x="5731200" y="1351842"/>
            <a:ext cx="2371429" cy="307777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400" dirty="0" err="1">
                <a:solidFill>
                  <a:srgbClr val="68676C"/>
                </a:solidFill>
                <a:latin typeface="+mn-lt"/>
                <a:cs typeface="+mn-cs"/>
              </a:rPr>
              <a:t>tblGameDefinitions</a:t>
            </a:r>
            <a:endParaRPr lang="nl-BE" sz="1400" dirty="0">
              <a:solidFill>
                <a:srgbClr val="68676C"/>
              </a:solidFill>
              <a:latin typeface="+mn-lt"/>
              <a:cs typeface="+mn-cs"/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D9C8B572-F704-499B-A94A-0CBE0E9ED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98" y="3346381"/>
            <a:ext cx="6990476" cy="1333333"/>
          </a:xfrm>
          <a:prstGeom prst="rect">
            <a:avLst/>
          </a:prstGeom>
        </p:spPr>
      </p:pic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A083270F-30FC-4BC7-A51B-A9070DFEC1E1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393000" y="2860464"/>
            <a:ext cx="3091536" cy="65401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65D96ACF-096F-4062-B664-856ED6742954}"/>
              </a:ext>
            </a:extLst>
          </p:cNvPr>
          <p:cNvSpPr/>
          <p:nvPr/>
        </p:nvSpPr>
        <p:spPr>
          <a:xfrm>
            <a:off x="1106496" y="2033780"/>
            <a:ext cx="573007" cy="826684"/>
          </a:xfrm>
          <a:prstGeom prst="rect">
            <a:avLst/>
          </a:prstGeom>
          <a:solidFill>
            <a:srgbClr val="96C6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144CDF76-FB90-4C5B-8245-3A4F3DC6CB05}"/>
              </a:ext>
            </a:extLst>
          </p:cNvPr>
          <p:cNvCxnSpPr/>
          <p:nvPr/>
        </p:nvCxnSpPr>
        <p:spPr>
          <a:xfrm flipH="1" flipV="1">
            <a:off x="3808675" y="2464904"/>
            <a:ext cx="1598212" cy="104957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07EA02B3-3F97-404E-ACD2-64C56FA377E8}"/>
              </a:ext>
            </a:extLst>
          </p:cNvPr>
          <p:cNvSpPr/>
          <p:nvPr/>
        </p:nvSpPr>
        <p:spPr>
          <a:xfrm>
            <a:off x="3503350" y="2033780"/>
            <a:ext cx="591828" cy="431124"/>
          </a:xfrm>
          <a:prstGeom prst="rect">
            <a:avLst/>
          </a:prstGeom>
          <a:solidFill>
            <a:srgbClr val="CCCC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1E4A41DC-ACCB-4434-A1E1-CE53DFEB7E49}"/>
              </a:ext>
            </a:extLst>
          </p:cNvPr>
          <p:cNvSpPr/>
          <p:nvPr/>
        </p:nvSpPr>
        <p:spPr>
          <a:xfrm>
            <a:off x="5979381" y="2033780"/>
            <a:ext cx="576000" cy="7560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9579C1A5-BF74-41D8-A98E-64CFA3E1D0AB}"/>
              </a:ext>
            </a:extLst>
          </p:cNvPr>
          <p:cNvCxnSpPr/>
          <p:nvPr/>
        </p:nvCxnSpPr>
        <p:spPr>
          <a:xfrm flipH="1" flipV="1">
            <a:off x="6265628" y="2789780"/>
            <a:ext cx="63610" cy="72469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32C7F68B-7ECE-490E-A0B8-51547D2E4F60}"/>
              </a:ext>
            </a:extLst>
          </p:cNvPr>
          <p:cNvSpPr txBox="1"/>
          <p:nvPr/>
        </p:nvSpPr>
        <p:spPr>
          <a:xfrm>
            <a:off x="1123200" y="3042047"/>
            <a:ext cx="6991200" cy="307777"/>
          </a:xfrm>
          <a:prstGeom prst="rect">
            <a:avLst/>
          </a:prstGeom>
          <a:solidFill>
            <a:srgbClr val="9FC39B">
              <a:alpha val="4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rgbClr val="68676C"/>
                </a:solidFill>
                <a:latin typeface="+mn-lt"/>
                <a:cs typeface="+mn-cs"/>
              </a:rPr>
              <a:t>tblGames</a:t>
            </a:r>
            <a:endParaRPr lang="nl-BE" sz="1400" dirty="0">
              <a:solidFill>
                <a:srgbClr val="68676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1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fbeelding 30">
            <a:extLst>
              <a:ext uri="{FF2B5EF4-FFF2-40B4-BE49-F238E27FC236}">
                <a16:creationId xmlns:a16="http://schemas.microsoft.com/office/drawing/2014/main" id="{39B397C6-E921-4CF4-95F8-3584D6B7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23" y="2027259"/>
            <a:ext cx="3260955" cy="26369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0901891-8D9F-428D-84F4-0FA408659E47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4071566" y="2743196"/>
            <a:ext cx="2748215" cy="70860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B28E5770-D5E9-49A5-867F-11385E428C1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995697" y="2466305"/>
            <a:ext cx="2824084" cy="7644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76D9323F-6341-4622-895D-B0018E1F6A9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478020" y="2374362"/>
            <a:ext cx="1171896" cy="9194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 37">
            <a:extLst>
              <a:ext uri="{FF2B5EF4-FFF2-40B4-BE49-F238E27FC236}">
                <a16:creationId xmlns:a16="http://schemas.microsoft.com/office/drawing/2014/main" id="{5C63516F-4FFD-4F97-87FF-41612FE39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24842"/>
              </p:ext>
            </p:extLst>
          </p:nvPr>
        </p:nvGraphicFramePr>
        <p:xfrm>
          <a:off x="6819781" y="2024345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2951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tblGameDefinitions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43903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143903">
                <a:tc>
                  <a:txBody>
                    <a:bodyPr/>
                    <a:lstStyle/>
                    <a:p>
                      <a:r>
                        <a:rPr lang="nl-BE" sz="1400" dirty="0"/>
                        <a:t>- 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39" name="Tabel 38">
            <a:extLst>
              <a:ext uri="{FF2B5EF4-FFF2-40B4-BE49-F238E27FC236}">
                <a16:creationId xmlns:a16="http://schemas.microsoft.com/office/drawing/2014/main" id="{78F78FA4-69C9-49DD-896C-3B50DC9DD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851606"/>
              </p:ext>
            </p:extLst>
          </p:nvPr>
        </p:nvGraphicFramePr>
        <p:xfrm>
          <a:off x="884474" y="2024345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tblPlatforms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graphicFrame>
        <p:nvGraphicFramePr>
          <p:cNvPr id="40" name="Tabel 39">
            <a:extLst>
              <a:ext uri="{FF2B5EF4-FFF2-40B4-BE49-F238E27FC236}">
                <a16:creationId xmlns:a16="http://schemas.microsoft.com/office/drawing/2014/main" id="{2AA365A5-C5C1-4642-B955-56BF73327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11602"/>
              </p:ext>
            </p:extLst>
          </p:nvPr>
        </p:nvGraphicFramePr>
        <p:xfrm>
          <a:off x="6819781" y="3009841"/>
          <a:ext cx="159354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77792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tblGameTypes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216314">
                <a:tc>
                  <a:txBody>
                    <a:bodyPr/>
                    <a:lstStyle/>
                    <a:p>
                      <a:r>
                        <a:rPr lang="nl-BE" sz="1400" dirty="0"/>
                        <a:t>-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</a:tbl>
          </a:graphicData>
        </a:graphic>
      </p:graphicFrame>
      <p:sp>
        <p:nvSpPr>
          <p:cNvPr id="74" name="Rechthoek 73">
            <a:extLst>
              <a:ext uri="{FF2B5EF4-FFF2-40B4-BE49-F238E27FC236}">
                <a16:creationId xmlns:a16="http://schemas.microsoft.com/office/drawing/2014/main" id="{5FD03CAE-0F55-4601-AD51-7205FBC969A3}"/>
              </a:ext>
            </a:extLst>
          </p:cNvPr>
          <p:cNvSpPr/>
          <p:nvPr/>
        </p:nvSpPr>
        <p:spPr>
          <a:xfrm>
            <a:off x="3071870" y="2209802"/>
            <a:ext cx="2007276" cy="836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4" name="Tijdelijke aanduiding voor inhoud 2">
            <a:extLst>
              <a:ext uri="{FF2B5EF4-FFF2-40B4-BE49-F238E27FC236}">
                <a16:creationId xmlns:a16="http://schemas.microsoft.com/office/drawing/2014/main" id="{B083908D-DCF5-4A33-A63D-B1D621E7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Invoer eigenschappen van een game via keuzelijsten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Minder typewerk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Minder risico op foutieve invoer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4996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fbeelding 30">
            <a:extLst>
              <a:ext uri="{FF2B5EF4-FFF2-40B4-BE49-F238E27FC236}">
                <a16:creationId xmlns:a16="http://schemas.microsoft.com/office/drawing/2014/main" id="{39B397C6-E921-4CF4-95F8-3584D6B7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7" y="1881263"/>
            <a:ext cx="3260955" cy="26369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Relationeel 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aphicFrame>
        <p:nvGraphicFramePr>
          <p:cNvPr id="50" name="Tabel 49">
            <a:extLst>
              <a:ext uri="{FF2B5EF4-FFF2-40B4-BE49-F238E27FC236}">
                <a16:creationId xmlns:a16="http://schemas.microsoft.com/office/drawing/2014/main" id="{ABDFB4AC-5B1B-4D54-9759-71E94A85E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7842"/>
              </p:ext>
            </p:extLst>
          </p:nvPr>
        </p:nvGraphicFramePr>
        <p:xfrm>
          <a:off x="1123369" y="2709291"/>
          <a:ext cx="159354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4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</a:tblGrid>
              <a:tr h="134835">
                <a:tc>
                  <a:txBody>
                    <a:bodyPr/>
                    <a:lstStyle/>
                    <a:p>
                      <a:r>
                        <a:rPr lang="nl-BE" sz="1200" dirty="0" err="1"/>
                        <a:t>tblGames</a:t>
                      </a:r>
                      <a:endParaRPr lang="nl-BE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1" dirty="0"/>
                        <a:t>-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23102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dirty="0"/>
                        <a:t>- </a:t>
                      </a:r>
                      <a:r>
                        <a:rPr lang="nl-BE" sz="1400" b="0" dirty="0" err="1"/>
                        <a:t>GameDefinition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</a:t>
                      </a:r>
                      <a:r>
                        <a:rPr lang="nl-BE" sz="1400" b="1" dirty="0"/>
                        <a:t> </a:t>
                      </a:r>
                      <a:r>
                        <a:rPr lang="nl-BE" sz="1400" dirty="0" err="1"/>
                        <a:t>Platform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846133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</a:t>
                      </a:r>
                      <a:r>
                        <a:rPr lang="nl-BE" sz="1400" b="1" dirty="0"/>
                        <a:t> </a:t>
                      </a:r>
                      <a:r>
                        <a:rPr lang="nl-BE" sz="1400" b="0" dirty="0" err="1"/>
                        <a:t>GameType</a:t>
                      </a:r>
                      <a:r>
                        <a:rPr lang="nl-BE" sz="1400" b="1" u="sng" dirty="0" err="1"/>
                        <a:t>Id</a:t>
                      </a:r>
                      <a:endParaRPr lang="nl-BE" sz="1400" b="1" u="sng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14061"/>
                  </a:ext>
                </a:extLst>
              </a:tr>
              <a:tr h="149817">
                <a:tc>
                  <a:txBody>
                    <a:bodyPr/>
                    <a:lstStyle/>
                    <a:p>
                      <a:r>
                        <a:rPr lang="nl-BE" sz="1400" b="0" dirty="0"/>
                        <a:t>-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30808"/>
                  </a:ext>
                </a:extLst>
              </a:tr>
            </a:tbl>
          </a:graphicData>
        </a:graphic>
      </p:graphicFrame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045583B1-C99F-4115-B3CE-9B88B6DE76D0}"/>
              </a:ext>
            </a:extLst>
          </p:cNvPr>
          <p:cNvCxnSpPr>
            <a:cxnSpLocks/>
          </p:cNvCxnSpPr>
          <p:nvPr/>
        </p:nvCxnSpPr>
        <p:spPr>
          <a:xfrm flipH="1">
            <a:off x="2716916" y="3281081"/>
            <a:ext cx="1032892" cy="174329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B48D5B5B-7F54-4B0C-9A5D-20472BF6D95D}"/>
              </a:ext>
            </a:extLst>
          </p:cNvPr>
          <p:cNvCxnSpPr>
            <a:cxnSpLocks/>
          </p:cNvCxnSpPr>
          <p:nvPr/>
        </p:nvCxnSpPr>
        <p:spPr>
          <a:xfrm flipH="1">
            <a:off x="2720122" y="3342354"/>
            <a:ext cx="1475360" cy="384398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4EAB46BB-6E05-48DB-A476-F610E9EBF3C6}"/>
              </a:ext>
            </a:extLst>
          </p:cNvPr>
          <p:cNvCxnSpPr>
            <a:cxnSpLocks/>
          </p:cNvCxnSpPr>
          <p:nvPr/>
        </p:nvCxnSpPr>
        <p:spPr>
          <a:xfrm flipH="1">
            <a:off x="2720123" y="3342354"/>
            <a:ext cx="1944085" cy="691760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96EFCE04-1074-4BA7-9EC1-74490411EAAC}"/>
              </a:ext>
            </a:extLst>
          </p:cNvPr>
          <p:cNvCxnSpPr>
            <a:cxnSpLocks/>
          </p:cNvCxnSpPr>
          <p:nvPr/>
        </p:nvCxnSpPr>
        <p:spPr>
          <a:xfrm flipH="1">
            <a:off x="2720122" y="3342354"/>
            <a:ext cx="2505021" cy="989634"/>
          </a:xfrm>
          <a:prstGeom prst="straightConnector1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hoek 96">
            <a:extLst>
              <a:ext uri="{FF2B5EF4-FFF2-40B4-BE49-F238E27FC236}">
                <a16:creationId xmlns:a16="http://schemas.microsoft.com/office/drawing/2014/main" id="{EDC6CC00-6768-4047-B225-06A680536E1A}"/>
              </a:ext>
            </a:extLst>
          </p:cNvPr>
          <p:cNvSpPr/>
          <p:nvPr/>
        </p:nvSpPr>
        <p:spPr>
          <a:xfrm>
            <a:off x="3438264" y="2926125"/>
            <a:ext cx="3194578" cy="158148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4BB8AB61-E460-46B3-973A-FDB9CDD04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8138832" cy="3263504"/>
          </a:xfrm>
        </p:spPr>
        <p:txBody>
          <a:bodyPr>
            <a:normAutofit/>
          </a:bodyPr>
          <a:lstStyle/>
          <a:p>
            <a:r>
              <a:rPr lang="nl-BE" sz="2000" dirty="0"/>
              <a:t>Eigenschappen </a:t>
            </a:r>
            <a:r>
              <a:rPr lang="nl-BE" sz="2000" dirty="0" err="1"/>
              <a:t>v.e</a:t>
            </a:r>
            <a:r>
              <a:rPr lang="nl-BE" sz="2000" dirty="0"/>
              <a:t>. game bevatten nu voornamelijk verwijzingen  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Minder opslagruimte nodig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sz="1600" dirty="0">
                <a:sym typeface="Wingdings" panose="05000000000000000000" pitchFamily="2" charset="2"/>
              </a:rPr>
              <a:t> Definitie van verwijzingen op te halen via nummer</a:t>
            </a:r>
          </a:p>
        </p:txBody>
      </p:sp>
    </p:spTree>
    <p:extLst>
      <p:ext uri="{BB962C8B-B14F-4D97-AF65-F5344CB8AC3E}">
        <p14:creationId xmlns:p14="http://schemas.microsoft.com/office/powerpoint/2010/main" val="216981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Relationeel 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Relaties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1203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Relatie = Koppeling tussen 2 tabellen</a:t>
            </a:r>
            <a:endParaRPr lang="nl-BE" sz="1600" dirty="0"/>
          </a:p>
          <a:p>
            <a:r>
              <a:rPr lang="nl-BE" sz="2000" dirty="0"/>
              <a:t>Binnen een relatie spreken we van:</a:t>
            </a:r>
          </a:p>
          <a:p>
            <a:pPr lvl="1"/>
            <a:r>
              <a:rPr lang="nl-BE" sz="1600" dirty="0"/>
              <a:t>Parent: bevat de definitie van een gegeven </a:t>
            </a:r>
            <a:br>
              <a:rPr lang="nl-BE" sz="1600" dirty="0"/>
            </a:br>
            <a:r>
              <a:rPr lang="nl-BE" sz="1600" dirty="0">
                <a:solidFill>
                  <a:srgbClr val="C00000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/>
              <a:t>bv. Platform in </a:t>
            </a:r>
            <a:r>
              <a:rPr lang="nl-BE" sz="1600" dirty="0" err="1"/>
              <a:t>tblPlatforms</a:t>
            </a:r>
            <a:br>
              <a:rPr lang="nl-BE" sz="1600" dirty="0"/>
            </a:br>
            <a:endParaRPr lang="nl-BE" sz="1600" dirty="0"/>
          </a:p>
          <a:p>
            <a:pPr lvl="1"/>
            <a:r>
              <a:rPr lang="nl-BE" sz="1600" dirty="0"/>
              <a:t>Child: bevat een verwijzing naar de definitie van een gegeven</a:t>
            </a:r>
            <a:br>
              <a:rPr lang="nl-BE" sz="1600" dirty="0"/>
            </a:br>
            <a:r>
              <a:rPr lang="nl-BE" sz="1600" dirty="0">
                <a:solidFill>
                  <a:srgbClr val="C00000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/>
              <a:t>bv. </a:t>
            </a:r>
            <a:r>
              <a:rPr lang="nl-BE" sz="1600" dirty="0" err="1"/>
              <a:t>PlatformId</a:t>
            </a:r>
            <a:r>
              <a:rPr lang="nl-BE" sz="1600" dirty="0"/>
              <a:t> in </a:t>
            </a:r>
            <a:r>
              <a:rPr lang="nl-BE" sz="1600" dirty="0" err="1"/>
              <a:t>tblGames</a:t>
            </a:r>
            <a:br>
              <a:rPr lang="nl-BE" sz="1600" dirty="0"/>
            </a:br>
            <a:endParaRPr lang="nl-BE" sz="1600" dirty="0"/>
          </a:p>
          <a:p>
            <a:r>
              <a:rPr lang="nl-BE" sz="2000" dirty="0"/>
              <a:t>Een game wordt uitgebracht voor een platform</a:t>
            </a:r>
          </a:p>
          <a:p>
            <a:r>
              <a:rPr lang="nl-BE" sz="2000" dirty="0"/>
              <a:t>Platform is dus een eigenschap van een welbepaald game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4421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/>
              <a:t>Kardinaliteit</a:t>
            </a:r>
            <a:r>
              <a:rPr lang="nl-BE" sz="2000" dirty="0"/>
              <a:t> </a:t>
            </a:r>
          </a:p>
          <a:p>
            <a:pPr lvl="1"/>
            <a:r>
              <a:rPr lang="nl-BE" sz="1600" dirty="0"/>
              <a:t>Bepaalt verhouding tussen </a:t>
            </a:r>
            <a:r>
              <a:rPr lang="nl-BE" sz="1600" dirty="0" err="1"/>
              <a:t>parent</a:t>
            </a:r>
            <a:r>
              <a:rPr lang="nl-BE" sz="1600" dirty="0"/>
              <a:t> en </a:t>
            </a:r>
            <a:r>
              <a:rPr lang="nl-BE" sz="1600" dirty="0" err="1"/>
              <a:t>child</a:t>
            </a:r>
            <a:endParaRPr lang="nl-BE" sz="1600" dirty="0"/>
          </a:p>
          <a:p>
            <a:pPr lvl="1"/>
            <a:r>
              <a:rPr lang="nl-BE" sz="1600" dirty="0"/>
              <a:t>Eén op één</a:t>
            </a:r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 Voor 1 </a:t>
            </a:r>
            <a:r>
              <a:rPr lang="nl-BE" sz="1200" dirty="0" err="1"/>
              <a:t>parent</a:t>
            </a:r>
            <a:r>
              <a:rPr lang="nl-BE" sz="1200" dirty="0"/>
              <a:t> exact 1 </a:t>
            </a:r>
            <a:r>
              <a:rPr lang="nl-BE" sz="1200" dirty="0" err="1"/>
              <a:t>child</a:t>
            </a:r>
            <a:endParaRPr lang="nl-BE" sz="1200" dirty="0"/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 Komt weinig voor</a:t>
            </a:r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 Soms gebruikt om tekortkomingen van database te omzeilen</a:t>
            </a:r>
          </a:p>
          <a:p>
            <a:pPr lvl="1"/>
            <a:r>
              <a:rPr lang="nl-BE" sz="1600" dirty="0"/>
              <a:t>Eén op meer</a:t>
            </a:r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Voor 1 </a:t>
            </a:r>
            <a:r>
              <a:rPr lang="nl-BE" sz="1200" dirty="0" err="1"/>
              <a:t>parent</a:t>
            </a:r>
            <a:r>
              <a:rPr lang="nl-BE" sz="1200" dirty="0"/>
              <a:t> meerdere </a:t>
            </a:r>
            <a:r>
              <a:rPr lang="nl-BE" sz="1200" dirty="0" err="1"/>
              <a:t>childs</a:t>
            </a:r>
            <a:endParaRPr lang="nl-BE" sz="1200" dirty="0"/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Voor 1 </a:t>
            </a:r>
            <a:r>
              <a:rPr lang="nl-BE" sz="1200" dirty="0" err="1"/>
              <a:t>child</a:t>
            </a:r>
            <a:r>
              <a:rPr lang="nl-BE" sz="1200" dirty="0"/>
              <a:t> slechts 1 </a:t>
            </a:r>
            <a:r>
              <a:rPr lang="nl-BE" sz="1200" dirty="0" err="1"/>
              <a:t>parent</a:t>
            </a:r>
            <a:endParaRPr lang="nl-BE" sz="1200" dirty="0"/>
          </a:p>
          <a:p>
            <a:pPr lvl="2">
              <a:buFont typeface="Wingdings" panose="05000000000000000000" pitchFamily="2" charset="2"/>
              <a:buChar char="ð"/>
            </a:pPr>
            <a:r>
              <a:rPr lang="nl-BE" sz="1200" dirty="0"/>
              <a:t>Voorbeeld: Uitgever en game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0B30077-9D39-46E5-A83D-806474D98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83635"/>
              </p:ext>
            </p:extLst>
          </p:nvPr>
        </p:nvGraphicFramePr>
        <p:xfrm>
          <a:off x="4298228" y="3370443"/>
          <a:ext cx="316835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Game (=Child)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 err="1"/>
                        <a:t>Assassin’s</a:t>
                      </a:r>
                      <a:r>
                        <a:rPr lang="nl-BE" sz="1200" dirty="0"/>
                        <a:t> Creed </a:t>
                      </a:r>
                      <a:r>
                        <a:rPr lang="nl-BE" sz="1200" dirty="0" err="1"/>
                        <a:t>Syndicate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Rainbow Six Siege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For </a:t>
                      </a:r>
                      <a:r>
                        <a:rPr lang="nl-BE" sz="1200" dirty="0" err="1"/>
                        <a:t>Honor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60E3FD26-CE7F-4069-AB6B-94B070FE7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64599"/>
              </p:ext>
            </p:extLst>
          </p:nvPr>
        </p:nvGraphicFramePr>
        <p:xfrm>
          <a:off x="1576420" y="3602761"/>
          <a:ext cx="223224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200" dirty="0"/>
                        <a:t>Uitgever (=Parent)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200" dirty="0" err="1"/>
                        <a:t>Ubisoft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A3A3E8F-BEBB-4342-A4FF-2C2E7B57577A}"/>
              </a:ext>
            </a:extLst>
          </p:cNvPr>
          <p:cNvCxnSpPr>
            <a:cxnSpLocks/>
          </p:cNvCxnSpPr>
          <p:nvPr/>
        </p:nvCxnSpPr>
        <p:spPr>
          <a:xfrm flipV="1">
            <a:off x="3865308" y="3780545"/>
            <a:ext cx="432920" cy="2411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9EACA89-5C96-49F8-AF27-00F66279D782}"/>
              </a:ext>
            </a:extLst>
          </p:cNvPr>
          <p:cNvCxnSpPr>
            <a:cxnSpLocks/>
          </p:cNvCxnSpPr>
          <p:nvPr/>
        </p:nvCxnSpPr>
        <p:spPr>
          <a:xfrm>
            <a:off x="3865308" y="4021677"/>
            <a:ext cx="43292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500819F-FF80-48AF-B68B-6609174D4D3D}"/>
              </a:ext>
            </a:extLst>
          </p:cNvPr>
          <p:cNvCxnSpPr>
            <a:cxnSpLocks/>
          </p:cNvCxnSpPr>
          <p:nvPr/>
        </p:nvCxnSpPr>
        <p:spPr>
          <a:xfrm>
            <a:off x="3865308" y="4021677"/>
            <a:ext cx="432920" cy="2878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8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sz="2200" dirty="0"/>
              <a:t>Relaties zijn regels om data-integriteit te garanderen</a:t>
            </a:r>
          </a:p>
          <a:p>
            <a:r>
              <a:rPr lang="nl-BE" sz="2200" dirty="0"/>
              <a:t>Data-integriteit</a:t>
            </a:r>
          </a:p>
          <a:p>
            <a:pPr lvl="1"/>
            <a:r>
              <a:rPr lang="nl-BE" sz="1700" dirty="0"/>
              <a:t>Waarden van verwijzingen mogen niet naar niet-bestaand iets verwijzen</a:t>
            </a: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br>
              <a:rPr lang="nl-BE" sz="1700" dirty="0"/>
            </a:br>
            <a:endParaRPr lang="nl-BE" sz="1700" dirty="0"/>
          </a:p>
          <a:p>
            <a:pPr lvl="1"/>
            <a:endParaRPr lang="nl-BE" sz="1600" dirty="0"/>
          </a:p>
          <a:p>
            <a:r>
              <a:rPr lang="nl-BE" sz="2200" dirty="0"/>
              <a:t>Belangrijkste vormen voor regels</a:t>
            </a:r>
          </a:p>
          <a:p>
            <a:pPr lvl="1"/>
            <a:r>
              <a:rPr lang="nl-BE" sz="1700" dirty="0"/>
              <a:t>Cascade: wijzigt waarde van </a:t>
            </a:r>
            <a:r>
              <a:rPr lang="nl-BE" sz="1700" dirty="0" err="1"/>
              <a:t>parent</a:t>
            </a:r>
            <a:r>
              <a:rPr lang="nl-BE" sz="1700" dirty="0"/>
              <a:t>, wijzigt ook waarde in </a:t>
            </a:r>
            <a:r>
              <a:rPr lang="nl-BE" sz="1700" dirty="0" err="1"/>
              <a:t>child</a:t>
            </a:r>
            <a:endParaRPr lang="nl-BE" sz="1700" dirty="0"/>
          </a:p>
          <a:p>
            <a:pPr lvl="1"/>
            <a:r>
              <a:rPr lang="nl-BE" sz="1700" dirty="0" err="1"/>
              <a:t>Restrict</a:t>
            </a:r>
            <a:r>
              <a:rPr lang="nl-BE" sz="1700" dirty="0"/>
              <a:t>: waarde </a:t>
            </a:r>
            <a:r>
              <a:rPr lang="nl-BE" sz="1700" dirty="0" err="1"/>
              <a:t>parent</a:t>
            </a:r>
            <a:r>
              <a:rPr lang="nl-BE" sz="1700" dirty="0"/>
              <a:t> mag niet gewijzigd worden als er </a:t>
            </a:r>
            <a:r>
              <a:rPr lang="nl-BE" sz="1700" dirty="0" err="1"/>
              <a:t>childs</a:t>
            </a:r>
            <a:r>
              <a:rPr lang="nl-BE" sz="1700" dirty="0"/>
              <a:t> zijn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04EC7AD4-BCAA-4E17-A621-DE343DB13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9699"/>
              </p:ext>
            </p:extLst>
          </p:nvPr>
        </p:nvGraphicFramePr>
        <p:xfrm>
          <a:off x="1268024" y="2246620"/>
          <a:ext cx="254762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796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008825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69384">
                <a:tc>
                  <a:txBody>
                    <a:bodyPr/>
                    <a:lstStyle/>
                    <a:p>
                      <a:r>
                        <a:rPr lang="nl-BE" sz="1400" dirty="0"/>
                        <a:t>Titel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PlatformId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 err="1"/>
                        <a:t>Marvel’s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Marvels </a:t>
                      </a:r>
                      <a:r>
                        <a:rPr lang="nl-BE" sz="1400" dirty="0" err="1"/>
                        <a:t>Avengers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3817C9A0-BD23-418A-B796-10AF85D8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24651"/>
              </p:ext>
            </p:extLst>
          </p:nvPr>
        </p:nvGraphicFramePr>
        <p:xfrm>
          <a:off x="4683822" y="2280802"/>
          <a:ext cx="15725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4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207130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69384">
                <a:tc>
                  <a:txBody>
                    <a:bodyPr/>
                    <a:lstStyle/>
                    <a:p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1400" dirty="0"/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nl-BE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1400" dirty="0"/>
                        <a:t>Playstation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F4F0E452-8408-4762-8D11-39857E569CFA}"/>
              </a:ext>
            </a:extLst>
          </p:cNvPr>
          <p:cNvSpPr txBox="1"/>
          <p:nvPr/>
        </p:nvSpPr>
        <p:spPr>
          <a:xfrm>
            <a:off x="1268023" y="1961895"/>
            <a:ext cx="2547621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tblGames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4F02B2-CFF7-4DC9-AF95-04AB58C3BDF2}"/>
              </a:ext>
            </a:extLst>
          </p:cNvPr>
          <p:cNvSpPr txBox="1"/>
          <p:nvPr/>
        </p:nvSpPr>
        <p:spPr>
          <a:xfrm>
            <a:off x="4683822" y="1961895"/>
            <a:ext cx="157257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tblPlatforms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9FAB9C8-C455-4BA6-A5FB-CC0681412D09}"/>
              </a:ext>
            </a:extLst>
          </p:cNvPr>
          <p:cNvCxnSpPr>
            <a:cxnSpLocks/>
          </p:cNvCxnSpPr>
          <p:nvPr/>
        </p:nvCxnSpPr>
        <p:spPr>
          <a:xfrm>
            <a:off x="3550023" y="2732804"/>
            <a:ext cx="11337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D2697096-E048-4558-8D82-6368E47DFB97}"/>
              </a:ext>
            </a:extLst>
          </p:cNvPr>
          <p:cNvSpPr txBox="1"/>
          <p:nvPr/>
        </p:nvSpPr>
        <p:spPr>
          <a:xfrm>
            <a:off x="3984105" y="2394940"/>
            <a:ext cx="47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1D9759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</a:t>
            </a:r>
            <a:endParaRPr lang="nl-BE" sz="2000" dirty="0">
              <a:solidFill>
                <a:srgbClr val="1D97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4E104E3-3E92-4E85-AFDB-9AC30778C7D2}"/>
              </a:ext>
            </a:extLst>
          </p:cNvPr>
          <p:cNvSpPr txBox="1"/>
          <p:nvPr/>
        </p:nvSpPr>
        <p:spPr>
          <a:xfrm>
            <a:off x="3979203" y="2676550"/>
            <a:ext cx="39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</a:t>
            </a:r>
            <a:endParaRPr lang="nl-BE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C75E969-38CA-4D09-9E33-0282E4848DB9}"/>
              </a:ext>
            </a:extLst>
          </p:cNvPr>
          <p:cNvCxnSpPr>
            <a:cxnSpLocks/>
          </p:cNvCxnSpPr>
          <p:nvPr/>
        </p:nvCxnSpPr>
        <p:spPr>
          <a:xfrm>
            <a:off x="3550024" y="3012141"/>
            <a:ext cx="72998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29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Relationeel 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514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/>
              <a:t>Entity</a:t>
            </a:r>
            <a:r>
              <a:rPr lang="nl-BE" sz="2000" dirty="0"/>
              <a:t> </a:t>
            </a:r>
            <a:r>
              <a:rPr lang="nl-BE" sz="2000" dirty="0" err="1"/>
              <a:t>Relationship</a:t>
            </a:r>
            <a:r>
              <a:rPr lang="nl-BE" sz="2000" dirty="0"/>
              <a:t> Diagram</a:t>
            </a:r>
          </a:p>
          <a:p>
            <a:pPr lvl="1"/>
            <a:r>
              <a:rPr lang="nl-BE" sz="1600" dirty="0"/>
              <a:t>Conceptueel datamodel</a:t>
            </a:r>
          </a:p>
          <a:p>
            <a:pPr lvl="1"/>
            <a:r>
              <a:rPr lang="nl-BE" sz="1600" dirty="0"/>
              <a:t>Beschrijft welke </a:t>
            </a:r>
            <a:r>
              <a:rPr lang="nl-BE" sz="1600" b="1" dirty="0"/>
              <a:t>entiteiten</a:t>
            </a:r>
            <a:r>
              <a:rPr lang="nl-BE" sz="1600" dirty="0"/>
              <a:t> in het datamodel zitten</a:t>
            </a:r>
          </a:p>
          <a:p>
            <a:pPr lvl="1"/>
            <a:r>
              <a:rPr lang="nl-BE" sz="1600" dirty="0"/>
              <a:t>Beschrijft de </a:t>
            </a:r>
            <a:r>
              <a:rPr lang="nl-BE" sz="1600" b="1" dirty="0"/>
              <a:t>relaties</a:t>
            </a:r>
            <a:r>
              <a:rPr lang="nl-BE" sz="1600" dirty="0"/>
              <a:t> tussen de entiteiten in het datamodel</a:t>
            </a:r>
          </a:p>
          <a:p>
            <a:pPr lvl="1"/>
            <a:r>
              <a:rPr lang="nl-BE" sz="1600" dirty="0"/>
              <a:t>(Beschrijft de </a:t>
            </a:r>
            <a:r>
              <a:rPr lang="nl-BE" sz="1600" b="1" dirty="0"/>
              <a:t>attributen</a:t>
            </a:r>
            <a:r>
              <a:rPr lang="nl-BE" sz="1600" dirty="0"/>
              <a:t> van eigenschappen van entiteiten)</a:t>
            </a:r>
          </a:p>
          <a:p>
            <a:pPr lvl="1"/>
            <a:r>
              <a:rPr lang="nl-BE" sz="1600" dirty="0"/>
              <a:t>(Beschrijft de </a:t>
            </a:r>
            <a:r>
              <a:rPr lang="nl-BE" sz="1600" b="1" dirty="0"/>
              <a:t>identificaties</a:t>
            </a:r>
            <a:r>
              <a:rPr lang="nl-BE" sz="1600" dirty="0"/>
              <a:t> van entiteiten)</a:t>
            </a:r>
          </a:p>
          <a:p>
            <a:pPr lvl="1"/>
            <a:r>
              <a:rPr lang="nl-BE" sz="1600" dirty="0"/>
              <a:t>Voorbeeld: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CE7ECF-82BC-472A-8EDC-D357A3FA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3" y="2973092"/>
            <a:ext cx="6162134" cy="16251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095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53143"/>
            <a:ext cx="6727371" cy="1465466"/>
          </a:xfrm>
        </p:spPr>
        <p:txBody>
          <a:bodyPr/>
          <a:lstStyle/>
          <a:p>
            <a:r>
              <a:rPr lang="nl-BE" sz="3600" dirty="0"/>
              <a:t>Entiteiten en eigenschappen</a:t>
            </a:r>
            <a:endParaRPr lang="nl-BE" sz="3600" b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775223" y="1112044"/>
            <a:ext cx="6159103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7338" indent="-28733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110000"/>
              <a:buFont typeface="Times" charset="0"/>
              <a:buChar char="•"/>
            </a:pPr>
            <a:endParaRPr lang="en-US" sz="1500"/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110000"/>
              <a:buFont typeface="Times" charset="0"/>
              <a:buChar char="•"/>
            </a:pPr>
            <a:endParaRPr lang="en-US" sz="150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BE" dirty="0"/>
              <a:t>ERD</a:t>
            </a:r>
            <a:endParaRPr lang="en-US" dirty="0"/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85" y="347646"/>
            <a:ext cx="6225777" cy="478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123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Relationeel 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909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200305" cy="326350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 err="1">
                <a:solidFill>
                  <a:srgbClr val="68676C"/>
                </a:solidFill>
              </a:rPr>
              <a:t>Integriteitsregels</a:t>
            </a:r>
            <a:r>
              <a:rPr lang="en-US" sz="2200" dirty="0">
                <a:solidFill>
                  <a:srgbClr val="68676C"/>
                </a:solidFill>
              </a:rPr>
              <a:t> (constraints) </a:t>
            </a:r>
            <a:r>
              <a:rPr lang="en-US" sz="2200" dirty="0" err="1">
                <a:solidFill>
                  <a:srgbClr val="68676C"/>
                </a:solidFill>
              </a:rPr>
              <a:t>zijn</a:t>
            </a:r>
            <a:r>
              <a:rPr lang="en-US" sz="2200" dirty="0">
                <a:solidFill>
                  <a:srgbClr val="68676C"/>
                </a:solidFill>
              </a:rPr>
              <a:t> de </a:t>
            </a:r>
            <a:r>
              <a:rPr lang="en-US" sz="2200" dirty="0" err="1">
                <a:solidFill>
                  <a:srgbClr val="68676C"/>
                </a:solidFill>
              </a:rPr>
              <a:t>verkeersregels</a:t>
            </a:r>
            <a:r>
              <a:rPr lang="en-US" sz="2200" dirty="0">
                <a:solidFill>
                  <a:srgbClr val="68676C"/>
                </a:solidFill>
              </a:rPr>
              <a:t> van de database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 err="1">
                <a:solidFill>
                  <a:srgbClr val="68676C"/>
                </a:solidFill>
              </a:rPr>
              <a:t>Bepalen</a:t>
            </a:r>
            <a:r>
              <a:rPr lang="en-US" sz="2200" dirty="0">
                <a:solidFill>
                  <a:srgbClr val="68676C"/>
                </a:solidFill>
              </a:rPr>
              <a:t> wat mag/</a:t>
            </a:r>
            <a:r>
              <a:rPr lang="en-US" sz="2200" dirty="0" err="1">
                <a:solidFill>
                  <a:srgbClr val="68676C"/>
                </a:solidFill>
              </a:rPr>
              <a:t>moet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gebeuren</a:t>
            </a:r>
            <a:r>
              <a:rPr lang="en-US" sz="2200" dirty="0">
                <a:solidFill>
                  <a:srgbClr val="68676C"/>
                </a:solidFill>
              </a:rPr>
              <a:t> met </a:t>
            </a:r>
            <a:r>
              <a:rPr lang="en-US" sz="2200" dirty="0" err="1">
                <a:solidFill>
                  <a:srgbClr val="68676C"/>
                </a:solidFill>
              </a:rPr>
              <a:t>gegevens</a:t>
            </a:r>
            <a:endParaRPr lang="en-US" sz="2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>
                <a:solidFill>
                  <a:srgbClr val="68676C"/>
                </a:solidFill>
              </a:rPr>
              <a:t>Regels </a:t>
            </a:r>
            <a:r>
              <a:rPr lang="en-US" sz="2200" dirty="0" err="1">
                <a:solidFill>
                  <a:srgbClr val="68676C"/>
                </a:solidFill>
              </a:rPr>
              <a:t>toekennen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bij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ontwerpen</a:t>
            </a:r>
            <a:r>
              <a:rPr lang="en-US" sz="2200" dirty="0">
                <a:solidFill>
                  <a:srgbClr val="68676C"/>
                </a:solidFill>
              </a:rPr>
              <a:t> van </a:t>
            </a:r>
            <a:r>
              <a:rPr lang="en-US" sz="2200" dirty="0" err="1">
                <a:solidFill>
                  <a:srgbClr val="68676C"/>
                </a:solidFill>
              </a:rPr>
              <a:t>tabellen</a:t>
            </a:r>
            <a:endParaRPr lang="en-US" sz="2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>
                <a:solidFill>
                  <a:srgbClr val="68676C"/>
                </a:solidFill>
              </a:rPr>
              <a:t>DBMS is </a:t>
            </a:r>
            <a:r>
              <a:rPr lang="en-US" sz="2200" dirty="0" err="1">
                <a:solidFill>
                  <a:srgbClr val="68676C"/>
                </a:solidFill>
              </a:rPr>
              <a:t>verkeersagent</a:t>
            </a:r>
            <a:r>
              <a:rPr lang="en-US" sz="2200" dirty="0">
                <a:solidFill>
                  <a:srgbClr val="68676C"/>
                </a:solidFill>
              </a:rPr>
              <a:t> die </a:t>
            </a:r>
            <a:r>
              <a:rPr lang="en-US" sz="2200" dirty="0" err="1">
                <a:solidFill>
                  <a:srgbClr val="68676C"/>
                </a:solidFill>
              </a:rPr>
              <a:t>naleving</a:t>
            </a:r>
            <a:r>
              <a:rPr lang="en-US" sz="2200" dirty="0">
                <a:solidFill>
                  <a:srgbClr val="68676C"/>
                </a:solidFill>
              </a:rPr>
              <a:t> van de regels </a:t>
            </a:r>
            <a:r>
              <a:rPr lang="en-US" sz="2200" dirty="0" err="1">
                <a:solidFill>
                  <a:srgbClr val="68676C"/>
                </a:solidFill>
              </a:rPr>
              <a:t>afdwingt</a:t>
            </a:r>
            <a:br>
              <a:rPr lang="en-US" sz="2000" dirty="0">
                <a:solidFill>
                  <a:srgbClr val="68676C"/>
                </a:solidFill>
              </a:rPr>
            </a:br>
            <a:endParaRPr lang="en-US" sz="20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 err="1">
                <a:solidFill>
                  <a:srgbClr val="68676C"/>
                </a:solidFill>
              </a:rPr>
              <a:t>Enkele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voorbeelden</a:t>
            </a:r>
            <a:r>
              <a:rPr lang="en-US" sz="2200" dirty="0">
                <a:solidFill>
                  <a:srgbClr val="68676C"/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>
                <a:solidFill>
                  <a:srgbClr val="68676C"/>
                </a:solidFill>
              </a:rPr>
              <a:t>“</a:t>
            </a:r>
            <a:r>
              <a:rPr lang="en-US" sz="1700" dirty="0" err="1">
                <a:solidFill>
                  <a:srgbClr val="68676C"/>
                </a:solidFill>
              </a:rPr>
              <a:t>Spelersnr</a:t>
            </a:r>
            <a:r>
              <a:rPr lang="en-US" sz="1700" dirty="0">
                <a:solidFill>
                  <a:srgbClr val="68676C"/>
                </a:solidFill>
              </a:rPr>
              <a:t> mag </a:t>
            </a:r>
            <a:r>
              <a:rPr lang="en-US" sz="1700" dirty="0" err="1">
                <a:solidFill>
                  <a:srgbClr val="68676C"/>
                </a:solidFill>
              </a:rPr>
              <a:t>niet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negatief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zijn</a:t>
            </a:r>
            <a:r>
              <a:rPr lang="en-US" sz="1700" dirty="0">
                <a:solidFill>
                  <a:srgbClr val="68676C"/>
                </a:solidFill>
              </a:rPr>
              <a:t>”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5000"/>
              <a:buFont typeface="Times" charset="0"/>
              <a:buChar char="•"/>
            </a:pPr>
            <a:r>
              <a:rPr lang="en-US" sz="1700" dirty="0">
                <a:solidFill>
                  <a:srgbClr val="68676C"/>
                </a:solidFill>
              </a:rPr>
              <a:t>“</a:t>
            </a:r>
            <a:r>
              <a:rPr lang="en-US" sz="1700" dirty="0" err="1">
                <a:solidFill>
                  <a:srgbClr val="68676C"/>
                </a:solidFill>
              </a:rPr>
              <a:t>Speler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kan</a:t>
            </a:r>
            <a:r>
              <a:rPr lang="en-US" sz="1700" dirty="0">
                <a:solidFill>
                  <a:srgbClr val="68676C"/>
                </a:solidFill>
              </a:rPr>
              <a:t> maar </a:t>
            </a:r>
            <a:r>
              <a:rPr lang="en-US" sz="1700" dirty="0" err="1">
                <a:solidFill>
                  <a:srgbClr val="68676C"/>
                </a:solidFill>
              </a:rPr>
              <a:t>ingeschreven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zijn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voor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één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competitie</a:t>
            </a:r>
            <a:r>
              <a:rPr lang="en-US" sz="1700" dirty="0">
                <a:solidFill>
                  <a:srgbClr val="68676C"/>
                </a:solidFill>
              </a:rPr>
              <a:t>”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5000"/>
              <a:buFont typeface="Times" charset="0"/>
              <a:buChar char="•"/>
            </a:pPr>
            <a:r>
              <a:rPr lang="en-US" sz="1700" dirty="0">
                <a:solidFill>
                  <a:srgbClr val="68676C"/>
                </a:solidFill>
              </a:rPr>
              <a:t>“De </a:t>
            </a:r>
            <a:r>
              <a:rPr lang="en-US" sz="1700" dirty="0" err="1">
                <a:solidFill>
                  <a:srgbClr val="68676C"/>
                </a:solidFill>
              </a:rPr>
              <a:t>werknemer</a:t>
            </a:r>
            <a:r>
              <a:rPr lang="en-US" sz="1700" dirty="0">
                <a:solidFill>
                  <a:srgbClr val="68676C"/>
                </a:solidFill>
              </a:rPr>
              <a:t> mag maar </a:t>
            </a:r>
            <a:r>
              <a:rPr lang="en-US" sz="1700" dirty="0" err="1">
                <a:solidFill>
                  <a:srgbClr val="68676C"/>
                </a:solidFill>
              </a:rPr>
              <a:t>voor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één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afdeling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werken</a:t>
            </a:r>
            <a:r>
              <a:rPr lang="en-US" sz="1700" dirty="0">
                <a:solidFill>
                  <a:srgbClr val="68676C"/>
                </a:solidFill>
              </a:rPr>
              <a:t>”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5000"/>
              <a:buFont typeface="Times" charset="0"/>
              <a:buChar char="•"/>
            </a:pPr>
            <a:endParaRPr lang="en-US" sz="1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B1D8579-4A19-4161-8407-961015F0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78" y="2851434"/>
            <a:ext cx="17497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200305" cy="3263504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Kandidaatsleutel</a:t>
            </a:r>
            <a:endParaRPr lang="en-US" sz="20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Elke </a:t>
            </a:r>
            <a:r>
              <a:rPr lang="en-US" sz="1600" dirty="0" err="1">
                <a:solidFill>
                  <a:srgbClr val="68676C"/>
                </a:solidFill>
              </a:rPr>
              <a:t>kolom</a:t>
            </a:r>
            <a:r>
              <a:rPr lang="en-US" sz="1600" dirty="0">
                <a:solidFill>
                  <a:srgbClr val="68676C"/>
                </a:solidFill>
              </a:rPr>
              <a:t> of </a:t>
            </a:r>
            <a:r>
              <a:rPr lang="en-US" sz="1600" dirty="0" err="1">
                <a:solidFill>
                  <a:srgbClr val="68676C"/>
                </a:solidFill>
              </a:rPr>
              <a:t>combinatie</a:t>
            </a:r>
            <a:r>
              <a:rPr lang="en-US" sz="1600" dirty="0">
                <a:solidFill>
                  <a:srgbClr val="68676C"/>
                </a:solidFill>
              </a:rPr>
              <a:t> van </a:t>
            </a:r>
            <a:r>
              <a:rPr lang="en-US" sz="1600" dirty="0" err="1">
                <a:solidFill>
                  <a:srgbClr val="68676C"/>
                </a:solidFill>
              </a:rPr>
              <a:t>kolommen</a:t>
            </a:r>
            <a:r>
              <a:rPr lang="en-US" sz="1600" dirty="0">
                <a:solidFill>
                  <a:srgbClr val="68676C"/>
                </a:solidFill>
              </a:rPr>
              <a:t> die </a:t>
            </a:r>
            <a:r>
              <a:rPr lang="en-US" sz="1600" dirty="0" err="1">
                <a:solidFill>
                  <a:srgbClr val="68676C"/>
                </a:solidFill>
              </a:rPr>
              <a:t>een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rij</a:t>
            </a:r>
            <a:r>
              <a:rPr lang="en-US" sz="1600" dirty="0">
                <a:solidFill>
                  <a:srgbClr val="68676C"/>
                </a:solidFill>
              </a:rPr>
              <a:t> (record) </a:t>
            </a:r>
            <a:r>
              <a:rPr lang="en-US" sz="1600" dirty="0" err="1">
                <a:solidFill>
                  <a:srgbClr val="68676C"/>
                </a:solidFill>
              </a:rPr>
              <a:t>uniek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kan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identificeren</a:t>
            </a:r>
            <a:endParaRPr lang="en-US" sz="16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 err="1">
                <a:solidFill>
                  <a:srgbClr val="68676C"/>
                </a:solidFill>
              </a:rPr>
              <a:t>Dit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wil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zeggen</a:t>
            </a:r>
            <a:r>
              <a:rPr lang="en-US" sz="1600" dirty="0">
                <a:solidFill>
                  <a:srgbClr val="68676C"/>
                </a:solidFill>
              </a:rPr>
              <a:t>: </a:t>
            </a:r>
            <a:r>
              <a:rPr lang="en-US" sz="1600" dirty="0" err="1">
                <a:solidFill>
                  <a:srgbClr val="68676C"/>
                </a:solidFill>
              </a:rPr>
              <a:t>waarde</a:t>
            </a:r>
            <a:r>
              <a:rPr lang="en-US" sz="1600" dirty="0">
                <a:solidFill>
                  <a:srgbClr val="68676C"/>
                </a:solidFill>
              </a:rPr>
              <a:t> (of </a:t>
            </a:r>
            <a:r>
              <a:rPr lang="en-US" sz="1600" dirty="0" err="1">
                <a:solidFill>
                  <a:srgbClr val="68676C"/>
                </a:solidFill>
              </a:rPr>
              <a:t>combinatie</a:t>
            </a:r>
            <a:r>
              <a:rPr lang="en-US" sz="1600" dirty="0">
                <a:solidFill>
                  <a:srgbClr val="68676C"/>
                </a:solidFill>
              </a:rPr>
              <a:t>) mag maar 1x </a:t>
            </a:r>
            <a:r>
              <a:rPr lang="en-US" sz="1600" dirty="0" err="1">
                <a:solidFill>
                  <a:srgbClr val="68676C"/>
                </a:solidFill>
              </a:rPr>
              <a:t>voorkomen</a:t>
            </a:r>
            <a:r>
              <a:rPr lang="en-US" sz="1600" dirty="0">
                <a:solidFill>
                  <a:srgbClr val="68676C"/>
                </a:solidFill>
              </a:rPr>
              <a:t> in die </a:t>
            </a:r>
            <a:r>
              <a:rPr lang="en-US" sz="1600" dirty="0" err="1">
                <a:solidFill>
                  <a:srgbClr val="68676C"/>
                </a:solidFill>
              </a:rPr>
              <a:t>kolom</a:t>
            </a:r>
            <a:endParaRPr lang="en-US" sz="1600" dirty="0">
              <a:solidFill>
                <a:srgbClr val="68676C"/>
              </a:solidFill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Voorbeeld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tblBooks</a:t>
            </a:r>
            <a:r>
              <a:rPr lang="en-US" sz="2000" dirty="0">
                <a:solidFill>
                  <a:srgbClr val="68676C"/>
                </a:solidFill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2DB2607-A2F0-47FA-89BD-659CB017D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14421"/>
              </p:ext>
            </p:extLst>
          </p:nvPr>
        </p:nvGraphicFramePr>
        <p:xfrm>
          <a:off x="3752640" y="2184826"/>
          <a:ext cx="4209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279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3251606369"/>
                    </a:ext>
                  </a:extLst>
                </a:gridCol>
              </a:tblGrid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Title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ISBN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Vanishing</a:t>
                      </a:r>
                      <a:r>
                        <a:rPr lang="nl-BE" sz="1400" dirty="0"/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9780525536291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Guest</a:t>
                      </a:r>
                      <a:r>
                        <a:rPr lang="nl-BE" sz="1400" dirty="0"/>
                        <a:t>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9780062868930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Midnight</a:t>
                      </a:r>
                      <a:r>
                        <a:rPr lang="nl-BE" sz="1400" dirty="0"/>
                        <a:t> 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9789000375554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9789024562282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</a:tbl>
          </a:graphicData>
        </a:graphic>
      </p:graphicFrame>
      <p:sp>
        <p:nvSpPr>
          <p:cNvPr id="9" name="Lijntoelichting 1 6">
            <a:extLst>
              <a:ext uri="{FF2B5EF4-FFF2-40B4-BE49-F238E27FC236}">
                <a16:creationId xmlns:a16="http://schemas.microsoft.com/office/drawing/2014/main" id="{ACA5D929-4CF0-4B8B-94A5-EA30E597F1CC}"/>
              </a:ext>
            </a:extLst>
          </p:cNvPr>
          <p:cNvSpPr>
            <a:spLocks/>
          </p:cNvSpPr>
          <p:nvPr/>
        </p:nvSpPr>
        <p:spPr bwMode="auto">
          <a:xfrm>
            <a:off x="1435098" y="3058245"/>
            <a:ext cx="2082374" cy="522514"/>
          </a:xfrm>
          <a:prstGeom prst="borderCallout1">
            <a:avLst>
              <a:gd name="adj1" fmla="val 50894"/>
              <a:gd name="adj2" fmla="val 99806"/>
              <a:gd name="adj3" fmla="val -19102"/>
              <a:gd name="adj4" fmla="val 11788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t"/>
          <a:lstStyle/>
          <a:p>
            <a:r>
              <a:rPr lang="nl-BE" sz="1350" dirty="0">
                <a:solidFill>
                  <a:srgbClr val="68676C"/>
                </a:solidFill>
              </a:rPr>
              <a:t>Waarde komt maar 1x voor </a:t>
            </a:r>
            <a:r>
              <a:rPr lang="nl-BE" sz="135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nl-BE" sz="1350" dirty="0">
                <a:solidFill>
                  <a:srgbClr val="68676C"/>
                </a:solidFill>
              </a:rPr>
              <a:t> </a:t>
            </a:r>
            <a:r>
              <a:rPr lang="nl-BE" sz="1350" b="1" dirty="0" err="1">
                <a:solidFill>
                  <a:srgbClr val="68676C"/>
                </a:solidFill>
              </a:rPr>
              <a:t>Kandidaatsleutel</a:t>
            </a:r>
            <a:r>
              <a:rPr lang="nl-BE" sz="1350" dirty="0">
                <a:solidFill>
                  <a:srgbClr val="68676C"/>
                </a:solidFill>
              </a:rPr>
              <a:t>!</a:t>
            </a:r>
          </a:p>
        </p:txBody>
      </p:sp>
      <p:sp>
        <p:nvSpPr>
          <p:cNvPr id="8" name="Lijntoelichting 1 6">
            <a:extLst>
              <a:ext uri="{FF2B5EF4-FFF2-40B4-BE49-F238E27FC236}">
                <a16:creationId xmlns:a16="http://schemas.microsoft.com/office/drawing/2014/main" id="{507BD234-6C09-40BB-8DFA-C87EC94C9798}"/>
              </a:ext>
            </a:extLst>
          </p:cNvPr>
          <p:cNvSpPr>
            <a:spLocks/>
          </p:cNvSpPr>
          <p:nvPr/>
        </p:nvSpPr>
        <p:spPr bwMode="auto">
          <a:xfrm>
            <a:off x="1435098" y="3770563"/>
            <a:ext cx="2923382" cy="522514"/>
          </a:xfrm>
          <a:prstGeom prst="borderCallout1">
            <a:avLst>
              <a:gd name="adj1" fmla="val 50894"/>
              <a:gd name="adj2" fmla="val 99806"/>
              <a:gd name="adj3" fmla="val -19102"/>
              <a:gd name="adj4" fmla="val 11788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t"/>
          <a:lstStyle/>
          <a:p>
            <a:r>
              <a:rPr lang="nl-BE" sz="1350" dirty="0">
                <a:solidFill>
                  <a:srgbClr val="68676C"/>
                </a:solidFill>
              </a:rPr>
              <a:t>Niet elke waarde komt maar 1x voor</a:t>
            </a:r>
            <a:br>
              <a:rPr lang="nl-BE" sz="1350" dirty="0">
                <a:solidFill>
                  <a:srgbClr val="68676C"/>
                </a:solidFill>
              </a:rPr>
            </a:br>
            <a:r>
              <a:rPr lang="nl-BE" sz="135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nl-BE" sz="1350" dirty="0">
                <a:solidFill>
                  <a:srgbClr val="68676C"/>
                </a:solidFill>
              </a:rPr>
              <a:t> Geen </a:t>
            </a:r>
            <a:r>
              <a:rPr lang="nl-BE" sz="1350" dirty="0" err="1">
                <a:solidFill>
                  <a:srgbClr val="68676C"/>
                </a:solidFill>
              </a:rPr>
              <a:t>kandidaatsleutel</a:t>
            </a:r>
            <a:r>
              <a:rPr lang="nl-BE" sz="1350" dirty="0">
                <a:solidFill>
                  <a:srgbClr val="68676C"/>
                </a:solidFill>
              </a:rPr>
              <a:t>!</a:t>
            </a:r>
          </a:p>
        </p:txBody>
      </p:sp>
      <p:sp>
        <p:nvSpPr>
          <p:cNvPr id="10" name="Lijntoelichting 1 6">
            <a:extLst>
              <a:ext uri="{FF2B5EF4-FFF2-40B4-BE49-F238E27FC236}">
                <a16:creationId xmlns:a16="http://schemas.microsoft.com/office/drawing/2014/main" id="{D533D997-EC21-489A-82CC-320C6FE1264E}"/>
              </a:ext>
            </a:extLst>
          </p:cNvPr>
          <p:cNvSpPr>
            <a:spLocks/>
          </p:cNvSpPr>
          <p:nvPr/>
        </p:nvSpPr>
        <p:spPr bwMode="auto">
          <a:xfrm>
            <a:off x="4991525" y="3776154"/>
            <a:ext cx="2082374" cy="522514"/>
          </a:xfrm>
          <a:prstGeom prst="borderCallout1">
            <a:avLst>
              <a:gd name="adj1" fmla="val 50894"/>
              <a:gd name="adj2" fmla="val 99806"/>
              <a:gd name="adj3" fmla="val -19102"/>
              <a:gd name="adj4" fmla="val 11788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t"/>
          <a:lstStyle/>
          <a:p>
            <a:r>
              <a:rPr lang="nl-BE" sz="1350" dirty="0">
                <a:solidFill>
                  <a:srgbClr val="68676C"/>
                </a:solidFill>
              </a:rPr>
              <a:t>Waarde komt maar 1x voor </a:t>
            </a:r>
            <a:r>
              <a:rPr lang="nl-BE" sz="135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nl-BE" sz="1350" dirty="0">
                <a:solidFill>
                  <a:srgbClr val="68676C"/>
                </a:solidFill>
              </a:rPr>
              <a:t> </a:t>
            </a:r>
            <a:r>
              <a:rPr lang="nl-BE" sz="1350" b="1" dirty="0" err="1">
                <a:solidFill>
                  <a:srgbClr val="68676C"/>
                </a:solidFill>
              </a:rPr>
              <a:t>Kandidaatsleutel</a:t>
            </a:r>
            <a:r>
              <a:rPr lang="nl-BE" sz="1350" dirty="0">
                <a:solidFill>
                  <a:srgbClr val="68676C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753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200305" cy="3263504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Primaire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sleutel</a:t>
            </a:r>
            <a:endParaRPr lang="en-US" sz="20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De </a:t>
            </a:r>
            <a:r>
              <a:rPr lang="en-US" sz="1600" dirty="0" err="1">
                <a:solidFill>
                  <a:srgbClr val="68676C"/>
                </a:solidFill>
              </a:rPr>
              <a:t>kandidaatsleutel</a:t>
            </a:r>
            <a:r>
              <a:rPr lang="en-US" sz="1600" dirty="0">
                <a:solidFill>
                  <a:srgbClr val="68676C"/>
                </a:solidFill>
              </a:rPr>
              <a:t> die </a:t>
            </a:r>
            <a:r>
              <a:rPr lang="en-US" sz="1600" dirty="0" err="1">
                <a:solidFill>
                  <a:srgbClr val="68676C"/>
                </a:solidFill>
              </a:rPr>
              <a:t>gekozen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wordt</a:t>
            </a:r>
            <a:r>
              <a:rPr lang="en-US" sz="1600" dirty="0">
                <a:solidFill>
                  <a:srgbClr val="68676C"/>
                </a:solidFill>
              </a:rPr>
              <a:t> om </a:t>
            </a:r>
            <a:r>
              <a:rPr lang="en-US" sz="1600" dirty="0" err="1">
                <a:solidFill>
                  <a:srgbClr val="68676C"/>
                </a:solidFill>
              </a:rPr>
              <a:t>als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primaire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sleutel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te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fungeren</a:t>
            </a:r>
            <a:endParaRPr lang="en-US" sz="16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Id veld in </a:t>
            </a:r>
            <a:r>
              <a:rPr lang="en-US" sz="1600" dirty="0" err="1">
                <a:solidFill>
                  <a:srgbClr val="68676C"/>
                </a:solidFill>
              </a:rPr>
              <a:t>meeste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gevallen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primaire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sleutel</a:t>
            </a:r>
            <a:endParaRPr lang="en-US" sz="1600" dirty="0">
              <a:solidFill>
                <a:srgbClr val="68676C"/>
              </a:solidFill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Voorbeeld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tblBooks</a:t>
            </a:r>
            <a:r>
              <a:rPr lang="en-US" sz="2000" dirty="0">
                <a:solidFill>
                  <a:srgbClr val="68676C"/>
                </a:solidFill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2DB2607-A2F0-47FA-89BD-659CB017D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62900"/>
              </p:ext>
            </p:extLst>
          </p:nvPr>
        </p:nvGraphicFramePr>
        <p:xfrm>
          <a:off x="3752640" y="2184826"/>
          <a:ext cx="4209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279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3251606369"/>
                    </a:ext>
                  </a:extLst>
                </a:gridCol>
              </a:tblGrid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Title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ISBN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Vanishing</a:t>
                      </a:r>
                      <a:r>
                        <a:rPr lang="nl-BE" sz="1400" dirty="0"/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9780525536291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Guest</a:t>
                      </a:r>
                      <a:r>
                        <a:rPr lang="nl-BE" sz="1400" dirty="0"/>
                        <a:t>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9780062868930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Midnight</a:t>
                      </a:r>
                      <a:r>
                        <a:rPr lang="nl-BE" sz="1400" dirty="0"/>
                        <a:t> 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9789000375554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9789024562282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</a:tbl>
          </a:graphicData>
        </a:graphic>
      </p:graphicFrame>
      <p:sp>
        <p:nvSpPr>
          <p:cNvPr id="9" name="Lijntoelichting 1 6">
            <a:extLst>
              <a:ext uri="{FF2B5EF4-FFF2-40B4-BE49-F238E27FC236}">
                <a16:creationId xmlns:a16="http://schemas.microsoft.com/office/drawing/2014/main" id="{ACA5D929-4CF0-4B8B-94A5-EA30E597F1CC}"/>
              </a:ext>
            </a:extLst>
          </p:cNvPr>
          <p:cNvSpPr>
            <a:spLocks/>
          </p:cNvSpPr>
          <p:nvPr/>
        </p:nvSpPr>
        <p:spPr bwMode="auto">
          <a:xfrm>
            <a:off x="914400" y="3058245"/>
            <a:ext cx="2603072" cy="522514"/>
          </a:xfrm>
          <a:prstGeom prst="borderCallout1">
            <a:avLst>
              <a:gd name="adj1" fmla="val 50894"/>
              <a:gd name="adj2" fmla="val 99806"/>
              <a:gd name="adj3" fmla="val -11749"/>
              <a:gd name="adj4" fmla="val 116404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t"/>
          <a:lstStyle/>
          <a:p>
            <a:r>
              <a:rPr lang="nl-BE" sz="1350" dirty="0" err="1">
                <a:solidFill>
                  <a:srgbClr val="68676C"/>
                </a:solidFill>
              </a:rPr>
              <a:t>Kandidaatsleutel</a:t>
            </a:r>
            <a:r>
              <a:rPr lang="nl-BE" sz="1350" dirty="0">
                <a:solidFill>
                  <a:srgbClr val="68676C"/>
                </a:solidFill>
              </a:rPr>
              <a:t> wordt weerhouden als  </a:t>
            </a:r>
            <a:r>
              <a:rPr lang="nl-BE" sz="1350" b="1" dirty="0">
                <a:solidFill>
                  <a:srgbClr val="68676C"/>
                </a:solidFill>
              </a:rPr>
              <a:t>primaire sleutel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C17E44A-1AEA-4EB7-92AD-D288F9CFFC74}"/>
              </a:ext>
            </a:extLst>
          </p:cNvPr>
          <p:cNvSpPr/>
          <p:nvPr/>
        </p:nvSpPr>
        <p:spPr>
          <a:xfrm>
            <a:off x="3932190" y="2489579"/>
            <a:ext cx="407254" cy="1219247"/>
          </a:xfrm>
          <a:prstGeom prst="rect">
            <a:avLst/>
          </a:prstGeom>
          <a:solidFill>
            <a:srgbClr val="AD0F0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079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200305" cy="3263504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Alternatieve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sleutel</a:t>
            </a:r>
            <a:endParaRPr lang="en-US" sz="20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Elke </a:t>
            </a:r>
            <a:r>
              <a:rPr lang="en-US" sz="1600" dirty="0" err="1">
                <a:solidFill>
                  <a:srgbClr val="68676C"/>
                </a:solidFill>
              </a:rPr>
              <a:t>kolom</a:t>
            </a:r>
            <a:r>
              <a:rPr lang="en-US" sz="1600" dirty="0">
                <a:solidFill>
                  <a:srgbClr val="68676C"/>
                </a:solidFill>
              </a:rPr>
              <a:t> of </a:t>
            </a:r>
            <a:r>
              <a:rPr lang="en-US" sz="1600" dirty="0" err="1">
                <a:solidFill>
                  <a:srgbClr val="68676C"/>
                </a:solidFill>
              </a:rPr>
              <a:t>combinatie</a:t>
            </a:r>
            <a:r>
              <a:rPr lang="en-US" sz="1600" dirty="0">
                <a:solidFill>
                  <a:srgbClr val="68676C"/>
                </a:solidFill>
              </a:rPr>
              <a:t> van </a:t>
            </a:r>
            <a:r>
              <a:rPr lang="en-US" sz="1600" dirty="0" err="1">
                <a:solidFill>
                  <a:srgbClr val="68676C"/>
                </a:solidFill>
              </a:rPr>
              <a:t>kolommen</a:t>
            </a:r>
            <a:r>
              <a:rPr lang="en-US" sz="1600" dirty="0">
                <a:solidFill>
                  <a:srgbClr val="68676C"/>
                </a:solidFill>
              </a:rPr>
              <a:t> die </a:t>
            </a:r>
            <a:r>
              <a:rPr lang="en-US" sz="1600" dirty="0" err="1">
                <a:solidFill>
                  <a:srgbClr val="68676C"/>
                </a:solidFill>
              </a:rPr>
              <a:t>een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rij</a:t>
            </a:r>
            <a:r>
              <a:rPr lang="en-US" sz="1600" dirty="0">
                <a:solidFill>
                  <a:srgbClr val="68676C"/>
                </a:solidFill>
              </a:rPr>
              <a:t> (record) </a:t>
            </a:r>
            <a:r>
              <a:rPr lang="en-US" sz="1600" dirty="0" err="1">
                <a:solidFill>
                  <a:srgbClr val="68676C"/>
                </a:solidFill>
              </a:rPr>
              <a:t>uniek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kan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identificeren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niet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werd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weerhouden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als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primaire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sleutel</a:t>
            </a:r>
            <a:endParaRPr lang="en-US" sz="1600" dirty="0">
              <a:solidFill>
                <a:srgbClr val="68676C"/>
              </a:solidFill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Voorbeeld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>
                <a:solidFill>
                  <a:srgbClr val="68676C"/>
                </a:solidFill>
                <a:sym typeface="Wingdings" panose="05000000000000000000" pitchFamily="2" charset="2"/>
              </a:rPr>
              <a:t>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tblBooks</a:t>
            </a:r>
            <a:r>
              <a:rPr lang="en-US" sz="2000" dirty="0">
                <a:solidFill>
                  <a:srgbClr val="68676C"/>
                </a:solidFill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2DB2607-A2F0-47FA-89BD-659CB017D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87198"/>
              </p:ext>
            </p:extLst>
          </p:nvPr>
        </p:nvGraphicFramePr>
        <p:xfrm>
          <a:off x="3752640" y="2184826"/>
          <a:ext cx="4209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279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737743">
                  <a:extLst>
                    <a:ext uri="{9D8B030D-6E8A-4147-A177-3AD203B41FA5}">
                      <a16:colId xmlns:a16="http://schemas.microsoft.com/office/drawing/2014/main" val="3251606369"/>
                    </a:ext>
                  </a:extLst>
                </a:gridCol>
              </a:tblGrid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err="1"/>
                        <a:t>Id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Title</a:t>
                      </a:r>
                      <a:endParaRPr lang="nl-BE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ISBN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Vanishing</a:t>
                      </a:r>
                      <a:r>
                        <a:rPr lang="nl-BE" sz="1400" dirty="0"/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9780525536291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The </a:t>
                      </a:r>
                      <a:r>
                        <a:rPr lang="nl-BE" sz="1400" dirty="0" err="1"/>
                        <a:t>Guest</a:t>
                      </a:r>
                      <a:r>
                        <a:rPr lang="nl-BE" sz="1400" dirty="0"/>
                        <a:t>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9780062868930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6397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Midnight</a:t>
                      </a:r>
                      <a:r>
                        <a:rPr lang="nl-BE" sz="1400" dirty="0"/>
                        <a:t> 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9789000375554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383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9789024562282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14804"/>
                  </a:ext>
                </a:extLst>
              </a:tr>
            </a:tbl>
          </a:graphicData>
        </a:graphic>
      </p:graphicFrame>
      <p:sp>
        <p:nvSpPr>
          <p:cNvPr id="10" name="Lijntoelichting 1 6">
            <a:extLst>
              <a:ext uri="{FF2B5EF4-FFF2-40B4-BE49-F238E27FC236}">
                <a16:creationId xmlns:a16="http://schemas.microsoft.com/office/drawing/2014/main" id="{D533D997-EC21-489A-82CC-320C6FE1264E}"/>
              </a:ext>
            </a:extLst>
          </p:cNvPr>
          <p:cNvSpPr>
            <a:spLocks/>
          </p:cNvSpPr>
          <p:nvPr/>
        </p:nvSpPr>
        <p:spPr bwMode="auto">
          <a:xfrm>
            <a:off x="3752640" y="3776154"/>
            <a:ext cx="2847681" cy="522514"/>
          </a:xfrm>
          <a:prstGeom prst="borderCallout1">
            <a:avLst>
              <a:gd name="adj1" fmla="val 50894"/>
              <a:gd name="adj2" fmla="val 99806"/>
              <a:gd name="adj3" fmla="val -19102"/>
              <a:gd name="adj4" fmla="val 11788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t"/>
          <a:lstStyle/>
          <a:p>
            <a:r>
              <a:rPr lang="nl-BE" sz="1350" dirty="0" err="1">
                <a:solidFill>
                  <a:srgbClr val="68676C"/>
                </a:solidFill>
              </a:rPr>
              <a:t>Kandidaatsleutel</a:t>
            </a:r>
            <a:r>
              <a:rPr lang="nl-BE" sz="1350" dirty="0">
                <a:solidFill>
                  <a:srgbClr val="68676C"/>
                </a:solidFill>
              </a:rPr>
              <a:t> niet weerhouden als primaire sleutel = </a:t>
            </a:r>
            <a:r>
              <a:rPr lang="nl-BE" sz="1350" b="1" dirty="0">
                <a:solidFill>
                  <a:srgbClr val="68676C"/>
                </a:solidFill>
              </a:rPr>
              <a:t>Alternatieve sleutel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7801426-7946-409B-B088-E4CD227F0A5F}"/>
              </a:ext>
            </a:extLst>
          </p:cNvPr>
          <p:cNvSpPr/>
          <p:nvPr/>
        </p:nvSpPr>
        <p:spPr>
          <a:xfrm>
            <a:off x="6433198" y="2489579"/>
            <a:ext cx="1308321" cy="1219247"/>
          </a:xfrm>
          <a:prstGeom prst="rect">
            <a:avLst/>
          </a:prstGeom>
          <a:solidFill>
            <a:srgbClr val="AD0F0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8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200305" cy="326350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 err="1">
                <a:solidFill>
                  <a:srgbClr val="68676C"/>
                </a:solidFill>
              </a:rPr>
              <a:t>Verschil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primaire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sleutel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en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alternatieve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sleutel</a:t>
            </a:r>
            <a:endParaRPr lang="en-US" sz="22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 err="1">
                <a:solidFill>
                  <a:srgbClr val="68676C"/>
                </a:solidFill>
              </a:rPr>
              <a:t>Beiden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dwingen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af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dat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waarde</a:t>
            </a:r>
            <a:r>
              <a:rPr lang="en-US" sz="1700" dirty="0">
                <a:solidFill>
                  <a:srgbClr val="68676C"/>
                </a:solidFill>
              </a:rPr>
              <a:t> maar 1x mag </a:t>
            </a:r>
            <a:r>
              <a:rPr lang="en-US" sz="1700" dirty="0" err="1">
                <a:solidFill>
                  <a:srgbClr val="68676C"/>
                </a:solidFill>
              </a:rPr>
              <a:t>voorkomen</a:t>
            </a:r>
            <a:endParaRPr lang="en-US" sz="17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 err="1">
                <a:solidFill>
                  <a:srgbClr val="68676C"/>
                </a:solidFill>
              </a:rPr>
              <a:t>Alleen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primaire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sleutel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bepaalt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volgorde</a:t>
            </a:r>
            <a:r>
              <a:rPr lang="en-US" sz="1700" dirty="0">
                <a:solidFill>
                  <a:srgbClr val="68676C"/>
                </a:solidFill>
              </a:rPr>
              <a:t> van </a:t>
            </a:r>
            <a:r>
              <a:rPr lang="en-US" sz="1700" dirty="0" err="1">
                <a:solidFill>
                  <a:srgbClr val="68676C"/>
                </a:solidFill>
              </a:rPr>
              <a:t>bewaren</a:t>
            </a:r>
            <a:r>
              <a:rPr lang="en-US" sz="1700" dirty="0">
                <a:solidFill>
                  <a:srgbClr val="68676C"/>
                </a:solidFill>
              </a:rPr>
              <a:t> op disk 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6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200" dirty="0" err="1">
                <a:solidFill>
                  <a:srgbClr val="68676C"/>
                </a:solidFill>
              </a:rPr>
              <a:t>Waarom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meestal</a:t>
            </a:r>
            <a:r>
              <a:rPr lang="en-US" sz="2200" dirty="0">
                <a:solidFill>
                  <a:srgbClr val="68676C"/>
                </a:solidFill>
              </a:rPr>
              <a:t> Id </a:t>
            </a:r>
            <a:r>
              <a:rPr lang="en-US" sz="2200" dirty="0" err="1">
                <a:solidFill>
                  <a:srgbClr val="68676C"/>
                </a:solidFill>
              </a:rPr>
              <a:t>als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primaire</a:t>
            </a:r>
            <a:r>
              <a:rPr lang="en-US" sz="2200" dirty="0">
                <a:solidFill>
                  <a:srgbClr val="68676C"/>
                </a:solidFill>
              </a:rPr>
              <a:t> </a:t>
            </a:r>
            <a:r>
              <a:rPr lang="en-US" sz="2200" dirty="0" err="1">
                <a:solidFill>
                  <a:srgbClr val="68676C"/>
                </a:solidFill>
              </a:rPr>
              <a:t>sleutel</a:t>
            </a:r>
            <a:r>
              <a:rPr lang="en-US" sz="2200" dirty="0">
                <a:solidFill>
                  <a:srgbClr val="68676C"/>
                </a:solidFill>
              </a:rPr>
              <a:t>?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 err="1">
                <a:solidFill>
                  <a:srgbClr val="68676C"/>
                </a:solidFill>
              </a:rPr>
              <a:t>Numerische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waarde</a:t>
            </a:r>
            <a:r>
              <a:rPr lang="en-US" sz="1700" dirty="0">
                <a:solidFill>
                  <a:srgbClr val="68676C"/>
                </a:solidFill>
              </a:rPr>
              <a:t> = </a:t>
            </a:r>
            <a:r>
              <a:rPr lang="en-US" sz="1700" dirty="0" err="1">
                <a:solidFill>
                  <a:srgbClr val="68676C"/>
                </a:solidFill>
              </a:rPr>
              <a:t>kleine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hoeveelheid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opslagruimte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nodig</a:t>
            </a:r>
            <a:endParaRPr lang="en-US" sz="17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>
                <a:solidFill>
                  <a:srgbClr val="68676C"/>
                </a:solidFill>
              </a:rPr>
              <a:t>Kan </a:t>
            </a:r>
            <a:r>
              <a:rPr lang="en-US" sz="1700" dirty="0" err="1">
                <a:solidFill>
                  <a:srgbClr val="68676C"/>
                </a:solidFill>
              </a:rPr>
              <a:t>automatisch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genummerd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worden</a:t>
            </a:r>
            <a:r>
              <a:rPr lang="en-US" sz="1700" dirty="0">
                <a:solidFill>
                  <a:srgbClr val="68676C"/>
                </a:solidFill>
              </a:rPr>
              <a:t> door DBMS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 err="1">
                <a:solidFill>
                  <a:srgbClr val="68676C"/>
                </a:solidFill>
              </a:rPr>
              <a:t>Sneller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terug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te</a:t>
            </a:r>
            <a:r>
              <a:rPr lang="en-US" sz="1700" dirty="0">
                <a:solidFill>
                  <a:srgbClr val="68676C"/>
                </a:solidFill>
              </a:rPr>
              <a:t> </a:t>
            </a:r>
            <a:r>
              <a:rPr lang="en-US" sz="1700" dirty="0" err="1">
                <a:solidFill>
                  <a:srgbClr val="68676C"/>
                </a:solidFill>
              </a:rPr>
              <a:t>vinden</a:t>
            </a:r>
            <a:endParaRPr lang="en-US" sz="17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700" dirty="0" err="1">
                <a:solidFill>
                  <a:srgbClr val="68676C"/>
                </a:solidFill>
              </a:rPr>
              <a:t>Slechts</a:t>
            </a:r>
            <a:r>
              <a:rPr lang="en-US" sz="1700" dirty="0">
                <a:solidFill>
                  <a:srgbClr val="68676C"/>
                </a:solidFill>
              </a:rPr>
              <a:t> 1 </a:t>
            </a:r>
            <a:r>
              <a:rPr lang="en-US" sz="1700" dirty="0" err="1">
                <a:solidFill>
                  <a:srgbClr val="68676C"/>
                </a:solidFill>
              </a:rPr>
              <a:t>kolom</a:t>
            </a:r>
            <a:r>
              <a:rPr lang="en-US" sz="1700" dirty="0">
                <a:solidFill>
                  <a:srgbClr val="68676C"/>
                </a:solidFill>
              </a:rPr>
              <a:t> = minder </a:t>
            </a:r>
            <a:r>
              <a:rPr lang="en-US" sz="1700" dirty="0" err="1">
                <a:solidFill>
                  <a:srgbClr val="68676C"/>
                </a:solidFill>
              </a:rPr>
              <a:t>ingewikkelde</a:t>
            </a:r>
            <a:r>
              <a:rPr lang="en-US" sz="1700" dirty="0">
                <a:solidFill>
                  <a:srgbClr val="68676C"/>
                </a:solidFill>
              </a:rPr>
              <a:t> join-</a:t>
            </a:r>
            <a:r>
              <a:rPr lang="en-US" sz="1700" dirty="0" err="1">
                <a:solidFill>
                  <a:srgbClr val="68676C"/>
                </a:solidFill>
              </a:rPr>
              <a:t>instructies</a:t>
            </a:r>
            <a:r>
              <a:rPr lang="en-US" sz="1700" dirty="0">
                <a:solidFill>
                  <a:srgbClr val="68676C"/>
                </a:solidFill>
              </a:rPr>
              <a:t>!</a:t>
            </a:r>
            <a:br>
              <a:rPr lang="en-US" sz="1700" dirty="0">
                <a:solidFill>
                  <a:srgbClr val="68676C"/>
                </a:solidFill>
              </a:rPr>
            </a:br>
            <a:endParaRPr lang="en-US" sz="17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5000"/>
              <a:buFont typeface="Times" charset="0"/>
              <a:buChar char="•"/>
            </a:pPr>
            <a:endParaRPr lang="en-US" sz="12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5823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D79D0-0637-414A-8C29-E8D0C22C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30A15-7B3B-4F67-89C5-13565401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39998"/>
            <a:ext cx="8307882" cy="3263504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2000" dirty="0" err="1">
                <a:solidFill>
                  <a:srgbClr val="68676C"/>
                </a:solidFill>
              </a:rPr>
              <a:t>Refererende</a:t>
            </a:r>
            <a:r>
              <a:rPr lang="en-US" sz="2000" dirty="0">
                <a:solidFill>
                  <a:srgbClr val="68676C"/>
                </a:solidFill>
              </a:rPr>
              <a:t> </a:t>
            </a:r>
            <a:r>
              <a:rPr lang="en-US" sz="2000" dirty="0" err="1">
                <a:solidFill>
                  <a:srgbClr val="68676C"/>
                </a:solidFill>
              </a:rPr>
              <a:t>sleutel</a:t>
            </a:r>
            <a:endParaRPr lang="en-US" sz="20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Een </a:t>
            </a:r>
            <a:r>
              <a:rPr lang="en-US" sz="1600" dirty="0" err="1">
                <a:solidFill>
                  <a:srgbClr val="68676C"/>
                </a:solidFill>
              </a:rPr>
              <a:t>kolom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waarvan</a:t>
            </a:r>
            <a:r>
              <a:rPr lang="en-US" sz="1600" dirty="0">
                <a:solidFill>
                  <a:srgbClr val="68676C"/>
                </a:solidFill>
              </a:rPr>
              <a:t> de </a:t>
            </a:r>
            <a:r>
              <a:rPr lang="en-US" sz="1600" dirty="0" err="1">
                <a:solidFill>
                  <a:srgbClr val="68676C"/>
                </a:solidFill>
              </a:rPr>
              <a:t>waarden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verwijzen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naar</a:t>
            </a:r>
            <a:r>
              <a:rPr lang="en-US" sz="1600" dirty="0">
                <a:solidFill>
                  <a:srgbClr val="68676C"/>
                </a:solidFill>
              </a:rPr>
              <a:t> de </a:t>
            </a:r>
            <a:r>
              <a:rPr lang="en-US" sz="1600" dirty="0" err="1">
                <a:solidFill>
                  <a:srgbClr val="68676C"/>
                </a:solidFill>
              </a:rPr>
              <a:t>primaire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sleutel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v.e</a:t>
            </a:r>
            <a:r>
              <a:rPr lang="en-US" sz="1600" dirty="0">
                <a:solidFill>
                  <a:srgbClr val="68676C"/>
                </a:solidFill>
              </a:rPr>
              <a:t>. </a:t>
            </a:r>
            <a:r>
              <a:rPr lang="en-US" sz="1600" dirty="0" err="1">
                <a:solidFill>
                  <a:srgbClr val="68676C"/>
                </a:solidFill>
              </a:rPr>
              <a:t>andere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tabel</a:t>
            </a:r>
            <a:endParaRPr lang="en-US" sz="16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Is de </a:t>
            </a:r>
            <a:r>
              <a:rPr lang="en-US" sz="1600" dirty="0" err="1">
                <a:solidFill>
                  <a:srgbClr val="68676C"/>
                </a:solidFill>
              </a:rPr>
              <a:t>implementatie</a:t>
            </a:r>
            <a:r>
              <a:rPr lang="en-US" sz="1600" dirty="0">
                <a:solidFill>
                  <a:srgbClr val="68676C"/>
                </a:solidFill>
              </a:rPr>
              <a:t> van </a:t>
            </a:r>
            <a:r>
              <a:rPr lang="en-US" sz="1600" dirty="0" err="1">
                <a:solidFill>
                  <a:srgbClr val="68676C"/>
                </a:solidFill>
              </a:rPr>
              <a:t>een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relatie</a:t>
            </a:r>
            <a:endParaRPr lang="en-US" sz="16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 err="1">
                <a:solidFill>
                  <a:srgbClr val="68676C"/>
                </a:solidFill>
              </a:rPr>
              <a:t>Voorbeeld</a:t>
            </a:r>
            <a:r>
              <a:rPr lang="en-US" sz="1600" dirty="0">
                <a:solidFill>
                  <a:srgbClr val="68676C"/>
                </a:solidFill>
              </a:rPr>
              <a:t>: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>
                <a:solidFill>
                  <a:srgbClr val="68676C"/>
                </a:solidFill>
              </a:rPr>
              <a:t>“</a:t>
            </a:r>
            <a:r>
              <a:rPr lang="en-US" sz="1600" dirty="0" err="1">
                <a:solidFill>
                  <a:srgbClr val="68676C"/>
                </a:solidFill>
              </a:rPr>
              <a:t>GameDefinitionId</a:t>
            </a:r>
            <a:r>
              <a:rPr lang="en-US" sz="1600" dirty="0">
                <a:solidFill>
                  <a:srgbClr val="68676C"/>
                </a:solidFill>
              </a:rPr>
              <a:t>” in “</a:t>
            </a:r>
            <a:r>
              <a:rPr lang="en-US" sz="1600" dirty="0" err="1">
                <a:solidFill>
                  <a:srgbClr val="68676C"/>
                </a:solidFill>
              </a:rPr>
              <a:t>tblGames</a:t>
            </a:r>
            <a:r>
              <a:rPr lang="en-US" sz="1600" dirty="0">
                <a:solidFill>
                  <a:srgbClr val="68676C"/>
                </a:solidFill>
              </a:rPr>
              <a:t>”: 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r>
              <a:rPr lang="en-US" sz="1600" dirty="0" err="1">
                <a:solidFill>
                  <a:srgbClr val="68676C"/>
                </a:solidFill>
              </a:rPr>
              <a:t>Verwijst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naar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een</a:t>
            </a:r>
            <a:r>
              <a:rPr lang="en-US" sz="1600" dirty="0">
                <a:solidFill>
                  <a:srgbClr val="68676C"/>
                </a:solidFill>
              </a:rPr>
              <a:t> record in “</a:t>
            </a:r>
            <a:r>
              <a:rPr lang="en-US" sz="1600" dirty="0" err="1">
                <a:solidFill>
                  <a:srgbClr val="68676C"/>
                </a:solidFill>
              </a:rPr>
              <a:t>tblGameDefinitions</a:t>
            </a:r>
            <a:r>
              <a:rPr lang="en-US" sz="1600" dirty="0">
                <a:solidFill>
                  <a:srgbClr val="68676C"/>
                </a:solidFill>
              </a:rPr>
              <a:t>”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600" dirty="0">
              <a:solidFill>
                <a:srgbClr val="68676C"/>
              </a:solidFill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600" dirty="0">
              <a:solidFill>
                <a:srgbClr val="68676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C00000"/>
              </a:buClr>
              <a:buSzPct val="110000"/>
              <a:buFont typeface="Times" charset="0"/>
              <a:buChar char="•"/>
            </a:pPr>
            <a:endParaRPr lang="en-US" sz="1500" dirty="0">
              <a:solidFill>
                <a:srgbClr val="68676C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A53DCF-9959-4FFD-A617-D792871A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B57806C-1C0B-4D24-BBF1-854B8666A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23"/>
          <a:stretch/>
        </p:blipFill>
        <p:spPr>
          <a:xfrm>
            <a:off x="5810483" y="2256811"/>
            <a:ext cx="2872476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4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Databases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Databaseserver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1242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Data + base</a:t>
            </a:r>
          </a:p>
          <a:p>
            <a:pPr lvl="1"/>
            <a:r>
              <a:rPr lang="nl-BE" sz="1600" dirty="0"/>
              <a:t>Data = informatie (nummers, woorden, letters, binaire informatie,…)</a:t>
            </a:r>
          </a:p>
          <a:p>
            <a:pPr lvl="1"/>
            <a:r>
              <a:rPr lang="nl-BE" sz="1600" dirty="0"/>
              <a:t>Base = plaats</a:t>
            </a:r>
          </a:p>
          <a:p>
            <a:r>
              <a:rPr lang="nl-BE" sz="2000" dirty="0"/>
              <a:t>Database</a:t>
            </a:r>
          </a:p>
          <a:p>
            <a:pPr lvl="1"/>
            <a:r>
              <a:rPr lang="nl-BE" sz="1600" dirty="0"/>
              <a:t>Plaats waar informatie gestructureerd wordt opgeslagen</a:t>
            </a:r>
          </a:p>
          <a:p>
            <a:pPr lvl="1"/>
            <a:r>
              <a:rPr lang="nl-BE" sz="1600" dirty="0"/>
              <a:t>Bestand(en) op schijf</a:t>
            </a:r>
          </a:p>
          <a:p>
            <a:r>
              <a:rPr lang="nl-BE" sz="2000" dirty="0"/>
              <a:t>Grafische voorstelling: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5A3E3-C32A-4FA1-9E87-220840941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123" y="3208054"/>
            <a:ext cx="840603" cy="9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Analyseer de website </a:t>
            </a:r>
            <a:r>
              <a:rPr lang="nl-BE" sz="2000" dirty="0">
                <a:hlinkClick r:id="rId2"/>
              </a:rPr>
              <a:t>www.gamemania.be</a:t>
            </a:r>
            <a:br>
              <a:rPr lang="nl-BE" sz="2000" dirty="0"/>
            </a:br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1EAAF11-C059-4D9B-AE8C-B9604EEE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9" y="1345662"/>
            <a:ext cx="5173776" cy="30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1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Databaseserver</a:t>
            </a:r>
            <a:endParaRPr lang="en-US" sz="24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939998"/>
            <a:ext cx="7886700" cy="357053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DBMS</a:t>
            </a:r>
            <a:endParaRPr lang="en-US" sz="2000" dirty="0"/>
          </a:p>
          <a:p>
            <a:pPr lvl="1" eaLnBrk="1" hangingPunct="1"/>
            <a:r>
              <a:rPr lang="en-US" sz="1900" dirty="0" err="1"/>
              <a:t>DataBase</a:t>
            </a:r>
            <a:r>
              <a:rPr lang="en-US" sz="1900" dirty="0"/>
              <a:t> Management System</a:t>
            </a:r>
          </a:p>
          <a:p>
            <a:pPr lvl="1" eaLnBrk="1" hangingPunct="1"/>
            <a:r>
              <a:rPr lang="en-US" sz="1900" dirty="0"/>
              <a:t>Set van </a:t>
            </a:r>
            <a:r>
              <a:rPr lang="en-US" sz="1900" dirty="0" err="1"/>
              <a:t>programma’s</a:t>
            </a:r>
            <a:r>
              <a:rPr lang="en-US" sz="1900" dirty="0"/>
              <a:t>, services, </a:t>
            </a:r>
            <a:r>
              <a:rPr lang="en-US" sz="1900" dirty="0" err="1"/>
              <a:t>objecten</a:t>
            </a:r>
            <a:r>
              <a:rPr lang="en-US" sz="1900" dirty="0"/>
              <a:t> </a:t>
            </a:r>
            <a:r>
              <a:rPr lang="en-US" sz="1900" dirty="0" err="1"/>
              <a:t>voor</a:t>
            </a:r>
            <a:r>
              <a:rPr lang="en-US" sz="1900" dirty="0"/>
              <a:t> </a:t>
            </a:r>
            <a:r>
              <a:rPr lang="en-US" sz="1900" dirty="0" err="1"/>
              <a:t>beheer</a:t>
            </a:r>
            <a:r>
              <a:rPr lang="en-US" sz="1900" dirty="0"/>
              <a:t> van data</a:t>
            </a:r>
            <a:br>
              <a:rPr lang="en-US" sz="1900" dirty="0"/>
            </a:br>
            <a:endParaRPr lang="en-US" sz="1900" dirty="0"/>
          </a:p>
          <a:p>
            <a:pPr lvl="1" eaLnBrk="1" hangingPunct="1"/>
            <a:endParaRPr lang="en-US" sz="1700" dirty="0"/>
          </a:p>
          <a:p>
            <a:pPr lvl="1" eaLnBrk="1" hangingPunct="1"/>
            <a:endParaRPr lang="en-US" sz="1700" dirty="0"/>
          </a:p>
          <a:p>
            <a:pPr lvl="1" eaLnBrk="1" hangingPunct="1"/>
            <a:endParaRPr lang="en-US" sz="1700" dirty="0"/>
          </a:p>
          <a:p>
            <a:r>
              <a:rPr lang="en-US" dirty="0"/>
              <a:t>Database + DBMS = </a:t>
            </a:r>
            <a:r>
              <a:rPr lang="en-US" dirty="0" err="1"/>
              <a:t>Databaseserver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 err="1"/>
              <a:t>Voorbeelden</a:t>
            </a:r>
            <a:r>
              <a:rPr lang="en-US" sz="2600" dirty="0"/>
              <a:t>:</a:t>
            </a:r>
          </a:p>
          <a:p>
            <a:pPr lvl="1"/>
            <a:r>
              <a:rPr lang="en-US" sz="1900" dirty="0"/>
              <a:t>MySQL Server</a:t>
            </a:r>
          </a:p>
          <a:p>
            <a:pPr lvl="1"/>
            <a:r>
              <a:rPr lang="en-US" sz="1900" dirty="0"/>
              <a:t>Microsoft SQL Server</a:t>
            </a:r>
          </a:p>
          <a:p>
            <a:pPr lvl="1"/>
            <a:r>
              <a:rPr lang="en-US" sz="1900" dirty="0"/>
              <a:t>DB2 IBM</a:t>
            </a:r>
          </a:p>
          <a:p>
            <a:pPr lvl="1"/>
            <a:r>
              <a:rPr lang="en-US" sz="1900" dirty="0"/>
              <a:t>Oracle Database Server</a:t>
            </a:r>
          </a:p>
          <a:p>
            <a:pPr lvl="1"/>
            <a:r>
              <a:rPr lang="en-US" sz="1900" dirty="0"/>
              <a:t>…</a:t>
            </a:r>
            <a:endParaRPr lang="en-US" sz="1600" dirty="0"/>
          </a:p>
        </p:txBody>
      </p:sp>
      <p:sp>
        <p:nvSpPr>
          <p:cNvPr id="19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7830B37-2FB2-42C2-AECD-33AE0984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77" y="1705560"/>
            <a:ext cx="4833261" cy="57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234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/>
              <a:t>Database server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 err="1"/>
              <a:t>Grafische</a:t>
            </a:r>
            <a:r>
              <a:rPr lang="en-US" sz="2000" dirty="0"/>
              <a:t> </a:t>
            </a:r>
            <a:r>
              <a:rPr lang="en-US" sz="2000" dirty="0" err="1"/>
              <a:t>voorstelling</a:t>
            </a:r>
            <a:r>
              <a:rPr lang="en-US" sz="2000" dirty="0"/>
              <a:t>:</a:t>
            </a:r>
          </a:p>
        </p:txBody>
      </p:sp>
      <p:sp>
        <p:nvSpPr>
          <p:cNvPr id="5126" name="Tekstvak 7"/>
          <p:cNvSpPr txBox="1">
            <a:spLocks noChangeArrowheads="1"/>
          </p:cNvSpPr>
          <p:nvPr/>
        </p:nvSpPr>
        <p:spPr bwMode="auto">
          <a:xfrm>
            <a:off x="1874058" y="1625862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Programma’s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Objecten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  <p:sp>
        <p:nvSpPr>
          <p:cNvPr id="5127" name="Tekstvak 8"/>
          <p:cNvSpPr txBox="1">
            <a:spLocks noChangeArrowheads="1"/>
          </p:cNvSpPr>
          <p:nvPr/>
        </p:nvSpPr>
        <p:spPr bwMode="auto">
          <a:xfrm>
            <a:off x="937007" y="1633252"/>
            <a:ext cx="822722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DBMS</a:t>
            </a:r>
            <a:endParaRPr lang="nl-BE" sz="1350" dirty="0"/>
          </a:p>
        </p:txBody>
      </p:sp>
      <p:sp>
        <p:nvSpPr>
          <p:cNvPr id="3" name="Rechteraccolade 2"/>
          <p:cNvSpPr/>
          <p:nvPr/>
        </p:nvSpPr>
        <p:spPr bwMode="auto">
          <a:xfrm>
            <a:off x="3009540" y="1625973"/>
            <a:ext cx="1111448" cy="2083896"/>
          </a:xfrm>
          <a:prstGeom prst="rightBrace">
            <a:avLst>
              <a:gd name="adj1" fmla="val 1286"/>
              <a:gd name="adj2" fmla="val 50911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reflection endPos="0" dir="5400000" sy="-100000" algn="bl" rotWithShape="0"/>
          </a:effectLst>
        </p:spPr>
        <p:txBody>
          <a:bodyPr/>
          <a:lstStyle/>
          <a:p>
            <a:pPr>
              <a:defRPr/>
            </a:pPr>
            <a:endParaRPr lang="nl-BE" sz="1350">
              <a:solidFill>
                <a:srgbClr val="68676C"/>
              </a:solidFill>
            </a:endParaRPr>
          </a:p>
        </p:txBody>
      </p:sp>
      <p:sp>
        <p:nvSpPr>
          <p:cNvPr id="5132" name="Tekstvak 13"/>
          <p:cNvSpPr txBox="1">
            <a:spLocks noChangeArrowheads="1"/>
          </p:cNvSpPr>
          <p:nvPr/>
        </p:nvSpPr>
        <p:spPr bwMode="auto">
          <a:xfrm>
            <a:off x="4205125" y="2545897"/>
            <a:ext cx="16731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400" b="1" dirty="0">
                <a:solidFill>
                  <a:srgbClr val="68676C"/>
                </a:solidFill>
              </a:rPr>
              <a:t>Databaseserver</a:t>
            </a:r>
          </a:p>
        </p:txBody>
      </p:sp>
      <p:sp>
        <p:nvSpPr>
          <p:cNvPr id="19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  <p:sp>
        <p:nvSpPr>
          <p:cNvPr id="5130" name="PIJL-LINKS en -RECHTS 11"/>
          <p:cNvSpPr>
            <a:spLocks noChangeArrowheads="1"/>
          </p:cNvSpPr>
          <p:nvPr/>
        </p:nvSpPr>
        <p:spPr bwMode="auto">
          <a:xfrm rot="5400000">
            <a:off x="1165434" y="2450857"/>
            <a:ext cx="417910" cy="242888"/>
          </a:xfrm>
          <a:prstGeom prst="leftRightArrow">
            <a:avLst>
              <a:gd name="adj1" fmla="val 50000"/>
              <a:gd name="adj2" fmla="val 4992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B16F51-8E50-447F-9B6E-6D2320F87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087" y="2781256"/>
            <a:ext cx="840603" cy="936334"/>
          </a:xfrm>
          <a:prstGeom prst="rect">
            <a:avLst/>
          </a:prstGeom>
        </p:spPr>
      </p:pic>
      <p:sp>
        <p:nvSpPr>
          <p:cNvPr id="4" name="Tekstvak 7">
            <a:extLst>
              <a:ext uri="{FF2B5EF4-FFF2-40B4-BE49-F238E27FC236}">
                <a16:creationId xmlns:a16="http://schemas.microsoft.com/office/drawing/2014/main" id="{55FF2898-06DE-4CCC-AB51-A1B44D47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057" y="2833924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2131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Databases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Instructietaal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98542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Instructietaal</a:t>
            </a:r>
            <a:endParaRPr lang="en-US" sz="2400" b="1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SQL = Structured Query Language</a:t>
            </a:r>
          </a:p>
          <a:p>
            <a:r>
              <a:rPr lang="en-US" sz="2000" dirty="0"/>
              <a:t>Taal om </a:t>
            </a:r>
            <a:r>
              <a:rPr lang="en-US" sz="2000" dirty="0" err="1"/>
              <a:t>instructies</a:t>
            </a:r>
            <a:r>
              <a:rPr lang="en-US" sz="2000" dirty="0"/>
              <a:t> door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geven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DBMS</a:t>
            </a:r>
          </a:p>
          <a:p>
            <a:r>
              <a:rPr lang="en-US" sz="2000" dirty="0" err="1"/>
              <a:t>Gemeenschappelijke</a:t>
            </a:r>
            <a:r>
              <a:rPr lang="en-US" sz="2000" dirty="0"/>
              <a:t> </a:t>
            </a:r>
            <a:r>
              <a:rPr lang="en-US" sz="2000" dirty="0" err="1"/>
              <a:t>standaard</a:t>
            </a:r>
            <a:endParaRPr lang="en-US" sz="2000" dirty="0"/>
          </a:p>
          <a:p>
            <a:r>
              <a:rPr lang="en-US" sz="2000" dirty="0" err="1"/>
              <a:t>Afwijkingen</a:t>
            </a:r>
            <a:r>
              <a:rPr lang="en-US" sz="2000" dirty="0"/>
              <a:t> per DBMS</a:t>
            </a:r>
          </a:p>
          <a:p>
            <a:pPr lvl="1"/>
            <a:r>
              <a:rPr lang="en-US" sz="1600" dirty="0"/>
              <a:t>T-SQL (Microsoft) </a:t>
            </a:r>
          </a:p>
          <a:p>
            <a:pPr lvl="1"/>
            <a:r>
              <a:rPr lang="en-US" sz="1600" dirty="0"/>
              <a:t>PL/SQL (</a:t>
            </a:r>
            <a:r>
              <a:rPr lang="en-US" sz="1600" dirty="0" err="1"/>
              <a:t>Oracle,MySQL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…</a:t>
            </a:r>
          </a:p>
        </p:txBody>
      </p:sp>
      <p:sp>
        <p:nvSpPr>
          <p:cNvPr id="3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472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Instructietaal</a:t>
            </a:r>
            <a:endParaRPr lang="en-US" sz="2400" b="1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Instructies</a:t>
            </a:r>
            <a:r>
              <a:rPr lang="en-US" sz="2000" dirty="0"/>
              <a:t> op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delen</a:t>
            </a:r>
            <a:r>
              <a:rPr lang="en-US" sz="2000" dirty="0"/>
              <a:t> in 3 </a:t>
            </a:r>
            <a:r>
              <a:rPr lang="en-US" sz="2000" dirty="0" err="1"/>
              <a:t>categorieën</a:t>
            </a:r>
            <a:r>
              <a:rPr lang="en-US" sz="2000" dirty="0"/>
              <a:t>: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b="1" dirty="0">
                <a:solidFill>
                  <a:srgbClr val="68676C"/>
                </a:solidFill>
              </a:rPr>
              <a:t>DML</a:t>
            </a:r>
            <a:r>
              <a:rPr lang="en-US" sz="1600" dirty="0">
                <a:solidFill>
                  <a:srgbClr val="68676C"/>
                </a:solidFill>
              </a:rPr>
              <a:t> (Data Manipulation Language)-</a:t>
            </a:r>
            <a:r>
              <a:rPr lang="en-US" sz="1600" dirty="0" err="1">
                <a:solidFill>
                  <a:srgbClr val="68676C"/>
                </a:solidFill>
              </a:rPr>
              <a:t>instructies</a:t>
            </a:r>
            <a:r>
              <a:rPr lang="en-US" sz="1600" dirty="0">
                <a:solidFill>
                  <a:srgbClr val="68676C"/>
                </a:solidFill>
              </a:rPr>
              <a:t>:</a:t>
            </a:r>
          </a:p>
          <a:p>
            <a:pPr lvl="2"/>
            <a:r>
              <a:rPr lang="en-US" sz="1600" dirty="0" err="1">
                <a:solidFill>
                  <a:srgbClr val="68676C"/>
                </a:solidFill>
              </a:rPr>
              <a:t>Raadplegen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en</a:t>
            </a:r>
            <a:r>
              <a:rPr lang="en-US" sz="1600" dirty="0">
                <a:solidFill>
                  <a:srgbClr val="68676C"/>
                </a:solidFill>
              </a:rPr>
              <a:t> </a:t>
            </a:r>
            <a:r>
              <a:rPr lang="en-US" sz="1600" dirty="0" err="1">
                <a:solidFill>
                  <a:srgbClr val="68676C"/>
                </a:solidFill>
              </a:rPr>
              <a:t>wijzigen</a:t>
            </a:r>
            <a:r>
              <a:rPr lang="en-US" sz="1600" dirty="0">
                <a:solidFill>
                  <a:srgbClr val="68676C"/>
                </a:solidFill>
              </a:rPr>
              <a:t> van de </a:t>
            </a:r>
            <a:r>
              <a:rPr lang="en-US" sz="1600" dirty="0" err="1">
                <a:solidFill>
                  <a:srgbClr val="68676C"/>
                </a:solidFill>
              </a:rPr>
              <a:t>inhoud</a:t>
            </a:r>
            <a:r>
              <a:rPr lang="en-US" sz="1600" dirty="0">
                <a:solidFill>
                  <a:srgbClr val="68676C"/>
                </a:solidFill>
              </a:rPr>
              <a:t> van </a:t>
            </a:r>
            <a:r>
              <a:rPr lang="en-US" sz="1600" dirty="0" err="1">
                <a:solidFill>
                  <a:srgbClr val="68676C"/>
                </a:solidFill>
              </a:rPr>
              <a:t>tabellen</a:t>
            </a:r>
            <a:endParaRPr lang="en-US" sz="1600" dirty="0">
              <a:solidFill>
                <a:srgbClr val="68676C"/>
              </a:solidFill>
            </a:endParaRPr>
          </a:p>
          <a:p>
            <a:pPr lvl="2"/>
            <a:r>
              <a:rPr lang="en-US" sz="1600" dirty="0">
                <a:solidFill>
                  <a:srgbClr val="68676C"/>
                </a:solidFill>
              </a:rPr>
              <a:t>Vb. SELECT, UPDATE, INSERT</a:t>
            </a:r>
            <a:br>
              <a:rPr lang="en-US" sz="1600" dirty="0">
                <a:solidFill>
                  <a:srgbClr val="68676C"/>
                </a:solidFill>
              </a:rPr>
            </a:br>
            <a:endParaRPr lang="en-US" sz="1600" dirty="0">
              <a:solidFill>
                <a:srgbClr val="68676C"/>
              </a:solidFill>
            </a:endParaRPr>
          </a:p>
          <a:p>
            <a:pPr lvl="1"/>
            <a:r>
              <a:rPr lang="en-US" sz="1600" b="1" dirty="0">
                <a:solidFill>
                  <a:srgbClr val="68676C"/>
                </a:solidFill>
              </a:rPr>
              <a:t>DDL</a:t>
            </a:r>
            <a:r>
              <a:rPr lang="en-US" sz="1600" dirty="0">
                <a:solidFill>
                  <a:srgbClr val="68676C"/>
                </a:solidFill>
              </a:rPr>
              <a:t> (Data Definition Language)-</a:t>
            </a:r>
            <a:r>
              <a:rPr lang="en-US" sz="1600" dirty="0" err="1">
                <a:solidFill>
                  <a:srgbClr val="68676C"/>
                </a:solidFill>
              </a:rPr>
              <a:t>instructies</a:t>
            </a:r>
            <a:r>
              <a:rPr lang="en-US" sz="1600" dirty="0">
                <a:solidFill>
                  <a:srgbClr val="68676C"/>
                </a:solidFill>
              </a:rPr>
              <a:t>:</a:t>
            </a:r>
          </a:p>
          <a:p>
            <a:pPr lvl="2"/>
            <a:r>
              <a:rPr lang="en-US" sz="1600" dirty="0" err="1">
                <a:solidFill>
                  <a:srgbClr val="68676C"/>
                </a:solidFill>
              </a:rPr>
              <a:t>Beïnvloeden</a:t>
            </a:r>
            <a:r>
              <a:rPr lang="en-US" sz="1600" dirty="0">
                <a:solidFill>
                  <a:srgbClr val="68676C"/>
                </a:solidFill>
              </a:rPr>
              <a:t> de </a:t>
            </a:r>
            <a:r>
              <a:rPr lang="en-US" sz="1600" dirty="0" err="1">
                <a:solidFill>
                  <a:srgbClr val="68676C"/>
                </a:solidFill>
              </a:rPr>
              <a:t>structuur</a:t>
            </a:r>
            <a:r>
              <a:rPr lang="en-US" sz="1600" dirty="0">
                <a:solidFill>
                  <a:srgbClr val="68676C"/>
                </a:solidFill>
              </a:rPr>
              <a:t> van de database </a:t>
            </a:r>
            <a:r>
              <a:rPr lang="en-US" sz="1600" dirty="0" err="1">
                <a:solidFill>
                  <a:srgbClr val="68676C"/>
                </a:solidFill>
              </a:rPr>
              <a:t>objecten</a:t>
            </a:r>
            <a:endParaRPr lang="en-US" sz="1600" dirty="0">
              <a:solidFill>
                <a:srgbClr val="68676C"/>
              </a:solidFill>
            </a:endParaRPr>
          </a:p>
          <a:p>
            <a:pPr lvl="2"/>
            <a:r>
              <a:rPr lang="en-US" sz="1600" dirty="0">
                <a:solidFill>
                  <a:srgbClr val="68676C"/>
                </a:solidFill>
              </a:rPr>
              <a:t>Vb. CREATE TABLE, DROP TABLE</a:t>
            </a:r>
            <a:br>
              <a:rPr lang="en-US" sz="1600" dirty="0">
                <a:solidFill>
                  <a:srgbClr val="68676C"/>
                </a:solidFill>
              </a:rPr>
            </a:br>
            <a:endParaRPr lang="en-US" sz="1600" dirty="0">
              <a:solidFill>
                <a:srgbClr val="68676C"/>
              </a:solidFill>
            </a:endParaRPr>
          </a:p>
          <a:p>
            <a:pPr lvl="1"/>
            <a:r>
              <a:rPr lang="en-US" sz="1600" b="1" dirty="0">
                <a:solidFill>
                  <a:srgbClr val="68676C"/>
                </a:solidFill>
              </a:rPr>
              <a:t>DCL</a:t>
            </a:r>
            <a:r>
              <a:rPr lang="en-US" sz="1600" dirty="0">
                <a:solidFill>
                  <a:srgbClr val="68676C"/>
                </a:solidFill>
              </a:rPr>
              <a:t> (Data Control Language)-</a:t>
            </a:r>
            <a:r>
              <a:rPr lang="en-US" sz="1600" dirty="0" err="1">
                <a:solidFill>
                  <a:srgbClr val="68676C"/>
                </a:solidFill>
              </a:rPr>
              <a:t>instructies</a:t>
            </a:r>
            <a:r>
              <a:rPr lang="en-US" sz="1600" dirty="0">
                <a:solidFill>
                  <a:srgbClr val="68676C"/>
                </a:solidFill>
              </a:rPr>
              <a:t>:</a:t>
            </a:r>
          </a:p>
          <a:p>
            <a:pPr lvl="2"/>
            <a:r>
              <a:rPr lang="en-US" sz="1600" dirty="0" err="1">
                <a:solidFill>
                  <a:srgbClr val="68676C"/>
                </a:solidFill>
              </a:rPr>
              <a:t>Beveiliging</a:t>
            </a:r>
            <a:r>
              <a:rPr lang="en-US" sz="1600" dirty="0">
                <a:solidFill>
                  <a:srgbClr val="68676C"/>
                </a:solidFill>
              </a:rPr>
              <a:t> van </a:t>
            </a:r>
            <a:r>
              <a:rPr lang="en-US" sz="1600" dirty="0" err="1">
                <a:solidFill>
                  <a:srgbClr val="68676C"/>
                </a:solidFill>
              </a:rPr>
              <a:t>gegevens</a:t>
            </a:r>
            <a:endParaRPr lang="en-US" sz="1600" dirty="0">
              <a:solidFill>
                <a:srgbClr val="68676C"/>
              </a:solidFill>
            </a:endParaRPr>
          </a:p>
          <a:p>
            <a:pPr lvl="2"/>
            <a:r>
              <a:rPr lang="en-US" sz="1600" dirty="0">
                <a:solidFill>
                  <a:srgbClr val="68676C"/>
                </a:solidFill>
              </a:rPr>
              <a:t>Vb. GRANT, REVOKE</a:t>
            </a:r>
          </a:p>
        </p:txBody>
      </p:sp>
      <p:sp>
        <p:nvSpPr>
          <p:cNvPr id="3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561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Instructietaal</a:t>
            </a:r>
            <a:endParaRPr lang="en-US" sz="2400" b="1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Grafische</a:t>
            </a:r>
            <a:r>
              <a:rPr lang="en-US" sz="2000" dirty="0"/>
              <a:t> </a:t>
            </a:r>
            <a:r>
              <a:rPr lang="en-US" sz="2000" dirty="0" err="1"/>
              <a:t>voorstelling</a:t>
            </a:r>
            <a:r>
              <a:rPr lang="en-US" sz="2000" dirty="0"/>
              <a:t>:</a:t>
            </a:r>
          </a:p>
        </p:txBody>
      </p:sp>
      <p:sp>
        <p:nvSpPr>
          <p:cNvPr id="6161" name="Tekstvak 15"/>
          <p:cNvSpPr txBox="1">
            <a:spLocks noChangeArrowheads="1"/>
          </p:cNvSpPr>
          <p:nvPr/>
        </p:nvSpPr>
        <p:spPr bwMode="auto">
          <a:xfrm>
            <a:off x="1737107" y="1712993"/>
            <a:ext cx="105307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SQL-Instructie</a:t>
            </a:r>
          </a:p>
        </p:txBody>
      </p:sp>
      <p:sp>
        <p:nvSpPr>
          <p:cNvPr id="6162" name="Tekstvak 19"/>
          <p:cNvSpPr txBox="1">
            <a:spLocks noChangeArrowheads="1"/>
          </p:cNvSpPr>
          <p:nvPr/>
        </p:nvSpPr>
        <p:spPr bwMode="auto">
          <a:xfrm>
            <a:off x="1887465" y="2218259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Resultaat</a:t>
            </a:r>
          </a:p>
        </p:txBody>
      </p:sp>
      <p:sp>
        <p:nvSpPr>
          <p:cNvPr id="3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  <p:sp>
        <p:nvSpPr>
          <p:cNvPr id="3" name="Tekstvak 7">
            <a:extLst>
              <a:ext uri="{FF2B5EF4-FFF2-40B4-BE49-F238E27FC236}">
                <a16:creationId xmlns:a16="http://schemas.microsoft.com/office/drawing/2014/main" id="{373CA608-2AC7-4F9F-87E4-5DA100C25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233" y="1705603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Programma’s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Objecten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  <p:sp>
        <p:nvSpPr>
          <p:cNvPr id="4" name="Tekstvak 8">
            <a:extLst>
              <a:ext uri="{FF2B5EF4-FFF2-40B4-BE49-F238E27FC236}">
                <a16:creationId xmlns:a16="http://schemas.microsoft.com/office/drawing/2014/main" id="{2A762ED6-26FB-4E3F-94B4-E5B131B8F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182" y="1712993"/>
            <a:ext cx="822722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DBMS</a:t>
            </a:r>
            <a:endParaRPr lang="nl-BE" sz="1350" dirty="0"/>
          </a:p>
        </p:txBody>
      </p:sp>
      <p:sp>
        <p:nvSpPr>
          <p:cNvPr id="5" name="Rechteraccolade 4">
            <a:extLst>
              <a:ext uri="{FF2B5EF4-FFF2-40B4-BE49-F238E27FC236}">
                <a16:creationId xmlns:a16="http://schemas.microsoft.com/office/drawing/2014/main" id="{127D3D2F-6ECE-417D-B1AE-4C55BDAD4B02}"/>
              </a:ext>
            </a:extLst>
          </p:cNvPr>
          <p:cNvSpPr/>
          <p:nvPr/>
        </p:nvSpPr>
        <p:spPr bwMode="auto">
          <a:xfrm>
            <a:off x="4862715" y="1705714"/>
            <a:ext cx="1111448" cy="2083896"/>
          </a:xfrm>
          <a:prstGeom prst="rightBrace">
            <a:avLst>
              <a:gd name="adj1" fmla="val 1286"/>
              <a:gd name="adj2" fmla="val 50911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reflection endPos="0" dir="5400000" sy="-100000" algn="bl" rotWithShape="0"/>
          </a:effectLst>
        </p:spPr>
        <p:txBody>
          <a:bodyPr/>
          <a:lstStyle/>
          <a:p>
            <a:pPr>
              <a:defRPr/>
            </a:pPr>
            <a:endParaRPr lang="nl-BE" sz="1350">
              <a:solidFill>
                <a:srgbClr val="68676C"/>
              </a:solidFill>
            </a:endParaRPr>
          </a:p>
        </p:txBody>
      </p:sp>
      <p:sp>
        <p:nvSpPr>
          <p:cNvPr id="6" name="Tekstvak 13">
            <a:extLst>
              <a:ext uri="{FF2B5EF4-FFF2-40B4-BE49-F238E27FC236}">
                <a16:creationId xmlns:a16="http://schemas.microsoft.com/office/drawing/2014/main" id="{A0A229FF-498D-47CA-893F-A46E19083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8300" y="2625638"/>
            <a:ext cx="16731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400" b="1" dirty="0">
                <a:solidFill>
                  <a:srgbClr val="68676C"/>
                </a:solidFill>
              </a:rPr>
              <a:t>Databaseserver</a:t>
            </a:r>
          </a:p>
        </p:txBody>
      </p:sp>
      <p:sp>
        <p:nvSpPr>
          <p:cNvPr id="7" name="PIJL-LINKS en -RECHTS 11">
            <a:extLst>
              <a:ext uri="{FF2B5EF4-FFF2-40B4-BE49-F238E27FC236}">
                <a16:creationId xmlns:a16="http://schemas.microsoft.com/office/drawing/2014/main" id="{10478290-0C77-4E20-B902-4D5ACFA4B6A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018609" y="2530598"/>
            <a:ext cx="417910" cy="242888"/>
          </a:xfrm>
          <a:prstGeom prst="leftRightArrow">
            <a:avLst>
              <a:gd name="adj1" fmla="val 50000"/>
              <a:gd name="adj2" fmla="val 4992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12D2D9-8AF8-4DB8-A20B-9401FC477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7262" y="2860997"/>
            <a:ext cx="840603" cy="936334"/>
          </a:xfrm>
          <a:prstGeom prst="rect">
            <a:avLst/>
          </a:prstGeom>
        </p:spPr>
      </p:pic>
      <p:sp>
        <p:nvSpPr>
          <p:cNvPr id="9" name="Tekstvak 7">
            <a:extLst>
              <a:ext uri="{FF2B5EF4-FFF2-40B4-BE49-F238E27FC236}">
                <a16:creationId xmlns:a16="http://schemas.microsoft.com/office/drawing/2014/main" id="{41735475-BBAC-49C6-B139-DB7DEFC5C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232" y="2913665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  <p:sp>
        <p:nvSpPr>
          <p:cNvPr id="10" name="Tekstvak 8">
            <a:extLst>
              <a:ext uri="{FF2B5EF4-FFF2-40B4-BE49-F238E27FC236}">
                <a16:creationId xmlns:a16="http://schemas.microsoft.com/office/drawing/2014/main" id="{E97A955D-C25F-44BA-9148-201506DB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129" y="1704367"/>
            <a:ext cx="822722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App</a:t>
            </a:r>
            <a:endParaRPr lang="nl-BE" sz="1350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CCDE83-2C81-4AEC-827C-D8A01E6132EE}"/>
              </a:ext>
            </a:extLst>
          </p:cNvPr>
          <p:cNvCxnSpPr>
            <a:cxnSpLocks/>
          </p:cNvCxnSpPr>
          <p:nvPr/>
        </p:nvCxnSpPr>
        <p:spPr>
          <a:xfrm>
            <a:off x="1743851" y="1968140"/>
            <a:ext cx="1046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9F05E0F-2753-48EF-98B0-77D67D3458A9}"/>
              </a:ext>
            </a:extLst>
          </p:cNvPr>
          <p:cNvCxnSpPr>
            <a:cxnSpLocks/>
          </p:cNvCxnSpPr>
          <p:nvPr/>
        </p:nvCxnSpPr>
        <p:spPr>
          <a:xfrm flipH="1">
            <a:off x="1743852" y="2205276"/>
            <a:ext cx="100048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23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Instructietaal</a:t>
            </a:r>
            <a:endParaRPr lang="en-US" sz="2400" b="1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Instructies</a:t>
            </a:r>
            <a:r>
              <a:rPr lang="en-US" sz="2000" dirty="0"/>
              <a:t> </a:t>
            </a:r>
            <a:r>
              <a:rPr lang="en-US" sz="2000" dirty="0" err="1"/>
              <a:t>kunnen</a:t>
            </a:r>
            <a:r>
              <a:rPr lang="en-US" sz="2000" dirty="0"/>
              <a:t> </a:t>
            </a:r>
            <a:r>
              <a:rPr lang="en-US" sz="2000" dirty="0" err="1"/>
              <a:t>vanuit</a:t>
            </a:r>
            <a:r>
              <a:rPr lang="en-US" sz="2000" dirty="0"/>
              <a:t> diverse </a:t>
            </a:r>
            <a:r>
              <a:rPr lang="en-US" sz="2000" dirty="0" err="1"/>
              <a:t>bronnen</a:t>
            </a:r>
            <a:r>
              <a:rPr lang="en-US" sz="2000" dirty="0"/>
              <a:t> </a:t>
            </a:r>
            <a:r>
              <a:rPr lang="en-US" sz="2000" dirty="0" err="1"/>
              <a:t>worden</a:t>
            </a:r>
            <a:r>
              <a:rPr lang="en-US" sz="2000" dirty="0"/>
              <a:t> </a:t>
            </a:r>
            <a:r>
              <a:rPr lang="en-US" sz="2000" dirty="0" err="1"/>
              <a:t>doorgegeven</a:t>
            </a:r>
            <a:endParaRPr lang="en-US" sz="2000" dirty="0"/>
          </a:p>
        </p:txBody>
      </p:sp>
      <p:sp>
        <p:nvSpPr>
          <p:cNvPr id="3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  <p:sp>
        <p:nvSpPr>
          <p:cNvPr id="3" name="Tekstvak 7">
            <a:extLst>
              <a:ext uri="{FF2B5EF4-FFF2-40B4-BE49-F238E27FC236}">
                <a16:creationId xmlns:a16="http://schemas.microsoft.com/office/drawing/2014/main" id="{373CA608-2AC7-4F9F-87E4-5DA100C25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300" y="1604329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Programma’s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Objecten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  <p:sp>
        <p:nvSpPr>
          <p:cNvPr id="4" name="Tekstvak 8">
            <a:extLst>
              <a:ext uri="{FF2B5EF4-FFF2-40B4-BE49-F238E27FC236}">
                <a16:creationId xmlns:a16="http://schemas.microsoft.com/office/drawing/2014/main" id="{2A762ED6-26FB-4E3F-94B4-E5B131B8F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49" y="1611719"/>
            <a:ext cx="822722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DBMS</a:t>
            </a:r>
            <a:endParaRPr lang="nl-BE" sz="1350" dirty="0"/>
          </a:p>
        </p:txBody>
      </p:sp>
      <p:sp>
        <p:nvSpPr>
          <p:cNvPr id="5" name="Rechteraccolade 4">
            <a:extLst>
              <a:ext uri="{FF2B5EF4-FFF2-40B4-BE49-F238E27FC236}">
                <a16:creationId xmlns:a16="http://schemas.microsoft.com/office/drawing/2014/main" id="{127D3D2F-6ECE-417D-B1AE-4C55BDAD4B02}"/>
              </a:ext>
            </a:extLst>
          </p:cNvPr>
          <p:cNvSpPr/>
          <p:nvPr/>
        </p:nvSpPr>
        <p:spPr bwMode="auto">
          <a:xfrm>
            <a:off x="5723782" y="1604440"/>
            <a:ext cx="1111448" cy="2083896"/>
          </a:xfrm>
          <a:prstGeom prst="rightBrace">
            <a:avLst>
              <a:gd name="adj1" fmla="val 1286"/>
              <a:gd name="adj2" fmla="val 50911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reflection endPos="0" dir="5400000" sy="-100000" algn="bl" rotWithShape="0"/>
          </a:effectLst>
        </p:spPr>
        <p:txBody>
          <a:bodyPr/>
          <a:lstStyle/>
          <a:p>
            <a:pPr>
              <a:defRPr/>
            </a:pPr>
            <a:endParaRPr lang="nl-BE" sz="1350">
              <a:solidFill>
                <a:srgbClr val="68676C"/>
              </a:solidFill>
            </a:endParaRPr>
          </a:p>
        </p:txBody>
      </p:sp>
      <p:sp>
        <p:nvSpPr>
          <p:cNvPr id="6" name="Tekstvak 13">
            <a:extLst>
              <a:ext uri="{FF2B5EF4-FFF2-40B4-BE49-F238E27FC236}">
                <a16:creationId xmlns:a16="http://schemas.microsoft.com/office/drawing/2014/main" id="{A0A229FF-498D-47CA-893F-A46E19083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367" y="2524364"/>
            <a:ext cx="16731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400" b="1" dirty="0">
                <a:solidFill>
                  <a:srgbClr val="68676C"/>
                </a:solidFill>
              </a:rPr>
              <a:t>Databaseserver</a:t>
            </a:r>
          </a:p>
        </p:txBody>
      </p:sp>
      <p:sp>
        <p:nvSpPr>
          <p:cNvPr id="7" name="PIJL-LINKS en -RECHTS 11">
            <a:extLst>
              <a:ext uri="{FF2B5EF4-FFF2-40B4-BE49-F238E27FC236}">
                <a16:creationId xmlns:a16="http://schemas.microsoft.com/office/drawing/2014/main" id="{10478290-0C77-4E20-B902-4D5ACFA4B6A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79676" y="2429324"/>
            <a:ext cx="417910" cy="242888"/>
          </a:xfrm>
          <a:prstGeom prst="leftRightArrow">
            <a:avLst>
              <a:gd name="adj1" fmla="val 50000"/>
              <a:gd name="adj2" fmla="val 4992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12D2D9-8AF8-4DB8-A20B-9401FC477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329" y="2759723"/>
            <a:ext cx="840603" cy="936334"/>
          </a:xfrm>
          <a:prstGeom prst="rect">
            <a:avLst/>
          </a:prstGeom>
        </p:spPr>
      </p:pic>
      <p:sp>
        <p:nvSpPr>
          <p:cNvPr id="9" name="Tekstvak 7">
            <a:extLst>
              <a:ext uri="{FF2B5EF4-FFF2-40B4-BE49-F238E27FC236}">
                <a16:creationId xmlns:a16="http://schemas.microsoft.com/office/drawing/2014/main" id="{41735475-BBAC-49C6-B139-DB7DEFC5C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299" y="2812391"/>
            <a:ext cx="12640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Database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rgbClr val="68676C"/>
                </a:solidFill>
              </a:rPr>
              <a:t>…</a:t>
            </a:r>
          </a:p>
        </p:txBody>
      </p:sp>
      <p:sp>
        <p:nvSpPr>
          <p:cNvPr id="10" name="Tekstvak 8">
            <a:extLst>
              <a:ext uri="{FF2B5EF4-FFF2-40B4-BE49-F238E27FC236}">
                <a16:creationId xmlns:a16="http://schemas.microsoft.com/office/drawing/2014/main" id="{E97A955D-C25F-44BA-9148-201506DB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45" y="1603093"/>
            <a:ext cx="1701673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C# App</a:t>
            </a:r>
          </a:p>
          <a:p>
            <a:pPr algn="ctr"/>
            <a:r>
              <a:rPr lang="nl-BE" sz="1350" b="1" dirty="0"/>
              <a:t>Java App</a:t>
            </a:r>
            <a:endParaRPr lang="nl-BE" sz="1350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CCDE83-2C81-4AEC-827C-D8A01E6132EE}"/>
              </a:ext>
            </a:extLst>
          </p:cNvPr>
          <p:cNvCxnSpPr>
            <a:cxnSpLocks/>
          </p:cNvCxnSpPr>
          <p:nvPr/>
        </p:nvCxnSpPr>
        <p:spPr>
          <a:xfrm>
            <a:off x="2604918" y="1866866"/>
            <a:ext cx="1046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9F05E0F-2753-48EF-98B0-77D67D3458A9}"/>
              </a:ext>
            </a:extLst>
          </p:cNvPr>
          <p:cNvCxnSpPr>
            <a:cxnSpLocks/>
          </p:cNvCxnSpPr>
          <p:nvPr/>
        </p:nvCxnSpPr>
        <p:spPr>
          <a:xfrm flipH="1">
            <a:off x="2604919" y="2104002"/>
            <a:ext cx="100048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8">
            <a:extLst>
              <a:ext uri="{FF2B5EF4-FFF2-40B4-BE49-F238E27FC236}">
                <a16:creationId xmlns:a16="http://schemas.microsoft.com/office/drawing/2014/main" id="{80DCA48D-F55D-427C-BA4D-61EBE7DF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45" y="2913294"/>
            <a:ext cx="1694929" cy="7300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</a:t>
            </a:r>
            <a:r>
              <a:rPr lang="nl-BE" sz="1350" b="1" dirty="0" err="1"/>
              <a:t>MySQL</a:t>
            </a:r>
            <a:r>
              <a:rPr lang="nl-BE" sz="1350" b="1" dirty="0"/>
              <a:t> Workbench</a:t>
            </a:r>
            <a:endParaRPr lang="nl-BE" sz="1350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E9B8BBF8-8D5B-4FBA-9F59-C050FE9B7429}"/>
              </a:ext>
            </a:extLst>
          </p:cNvPr>
          <p:cNvCxnSpPr>
            <a:cxnSpLocks/>
          </p:cNvCxnSpPr>
          <p:nvPr/>
        </p:nvCxnSpPr>
        <p:spPr>
          <a:xfrm flipV="1">
            <a:off x="2604919" y="2210919"/>
            <a:ext cx="1043153" cy="80727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6FB8A32D-1702-4617-B8D1-F8B4E8D44B8C}"/>
              </a:ext>
            </a:extLst>
          </p:cNvPr>
          <p:cNvCxnSpPr>
            <a:cxnSpLocks/>
          </p:cNvCxnSpPr>
          <p:nvPr/>
        </p:nvCxnSpPr>
        <p:spPr>
          <a:xfrm flipH="1">
            <a:off x="2598174" y="2376657"/>
            <a:ext cx="1214850" cy="90168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15">
            <a:extLst>
              <a:ext uri="{FF2B5EF4-FFF2-40B4-BE49-F238E27FC236}">
                <a16:creationId xmlns:a16="http://schemas.microsoft.com/office/drawing/2014/main" id="{9F3915AA-DE95-4952-A098-CE62C8A3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816" y="2361469"/>
            <a:ext cx="17866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SQL-Instructies (Gegenereerd) in code</a:t>
            </a:r>
          </a:p>
        </p:txBody>
      </p:sp>
      <p:sp>
        <p:nvSpPr>
          <p:cNvPr id="25" name="Tekstvak 15">
            <a:extLst>
              <a:ext uri="{FF2B5EF4-FFF2-40B4-BE49-F238E27FC236}">
                <a16:creationId xmlns:a16="http://schemas.microsoft.com/office/drawing/2014/main" id="{276F61E4-882A-4937-9116-41217022F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262" y="3688336"/>
            <a:ext cx="17866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rgbClr val="68676C"/>
                </a:solidFill>
              </a:rPr>
              <a:t>SQL-Instructies</a:t>
            </a:r>
            <a:br>
              <a:rPr lang="nl-BE" sz="1050" dirty="0">
                <a:solidFill>
                  <a:srgbClr val="68676C"/>
                </a:solidFill>
              </a:rPr>
            </a:br>
            <a:r>
              <a:rPr lang="nl-BE" sz="1050" dirty="0">
                <a:solidFill>
                  <a:srgbClr val="68676C"/>
                </a:solidFill>
              </a:rPr>
              <a:t>Manueel ingegeven</a:t>
            </a:r>
          </a:p>
        </p:txBody>
      </p:sp>
    </p:spTree>
    <p:extLst>
      <p:ext uri="{BB962C8B-B14F-4D97-AF65-F5344CB8AC3E}">
        <p14:creationId xmlns:p14="http://schemas.microsoft.com/office/powerpoint/2010/main" val="1896967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Onze</a:t>
            </a:r>
            <a:r>
              <a:rPr lang="en-US" sz="2400" dirty="0"/>
              <a:t> </a:t>
            </a:r>
            <a:r>
              <a:rPr lang="en-US" sz="2400" dirty="0" err="1"/>
              <a:t>werkomgeving</a:t>
            </a:r>
            <a:endParaRPr lang="en-US" sz="2400" dirty="0"/>
          </a:p>
        </p:txBody>
      </p:sp>
      <p:sp>
        <p:nvSpPr>
          <p:cNvPr id="2" name="Rechthoek 1"/>
          <p:cNvSpPr>
            <a:spLocks noChangeArrowheads="1"/>
          </p:cNvSpPr>
          <p:nvPr/>
        </p:nvSpPr>
        <p:spPr bwMode="auto">
          <a:xfrm>
            <a:off x="744360" y="928688"/>
            <a:ext cx="5861447" cy="3479267"/>
          </a:xfrm>
          <a:prstGeom prst="rect">
            <a:avLst/>
          </a:prstGeom>
          <a:noFill/>
          <a:ln w="38100" algn="ctr">
            <a:solidFill>
              <a:schemeClr val="tx2">
                <a:lumMod val="20000"/>
                <a:lumOff val="80000"/>
              </a:schemeClr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sp>
        <p:nvSpPr>
          <p:cNvPr id="3" name="Tekstvak 2"/>
          <p:cNvSpPr txBox="1">
            <a:spLocks noChangeArrowheads="1"/>
          </p:cNvSpPr>
          <p:nvPr/>
        </p:nvSpPr>
        <p:spPr bwMode="auto">
          <a:xfrm>
            <a:off x="6605807" y="858443"/>
            <a:ext cx="85539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Virtual Box</a:t>
            </a:r>
          </a:p>
        </p:txBody>
      </p:sp>
      <p:sp>
        <p:nvSpPr>
          <p:cNvPr id="4" name="Rechthoek 3"/>
          <p:cNvSpPr>
            <a:spLocks noChangeArrowheads="1"/>
          </p:cNvSpPr>
          <p:nvPr/>
        </p:nvSpPr>
        <p:spPr bwMode="auto">
          <a:xfrm>
            <a:off x="940814" y="1121569"/>
            <a:ext cx="5507831" cy="3178373"/>
          </a:xfrm>
          <a:prstGeom prst="rect">
            <a:avLst/>
          </a:prstGeom>
          <a:noFill/>
          <a:ln w="19050" algn="ctr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 sz="1350"/>
          </a:p>
        </p:txBody>
      </p:sp>
      <p:sp>
        <p:nvSpPr>
          <p:cNvPr id="8" name="Tekstvak 7"/>
          <p:cNvSpPr txBox="1">
            <a:spLocks noChangeArrowheads="1"/>
          </p:cNvSpPr>
          <p:nvPr/>
        </p:nvSpPr>
        <p:spPr bwMode="auto">
          <a:xfrm>
            <a:off x="5551654" y="1110533"/>
            <a:ext cx="9187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050" dirty="0">
                <a:solidFill>
                  <a:schemeClr val="accent2">
                    <a:lumMod val="75000"/>
                  </a:schemeClr>
                </a:solidFill>
              </a:rPr>
              <a:t>Windows 10</a:t>
            </a:r>
          </a:p>
        </p:txBody>
      </p:sp>
      <p:sp>
        <p:nvSpPr>
          <p:cNvPr id="5" name="Rechthoek 4"/>
          <p:cNvSpPr>
            <a:spLocks noChangeArrowheads="1"/>
          </p:cNvSpPr>
          <p:nvPr/>
        </p:nvSpPr>
        <p:spPr bwMode="auto">
          <a:xfrm>
            <a:off x="2270889" y="2421732"/>
            <a:ext cx="2835008" cy="1770199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 sz="1350"/>
          </a:p>
        </p:txBody>
      </p:sp>
      <p:sp>
        <p:nvSpPr>
          <p:cNvPr id="26" name="Tekstvak 25"/>
          <p:cNvSpPr txBox="1">
            <a:spLocks noChangeArrowheads="1"/>
          </p:cNvSpPr>
          <p:nvPr/>
        </p:nvSpPr>
        <p:spPr bwMode="auto">
          <a:xfrm>
            <a:off x="904881" y="3144633"/>
            <a:ext cx="1539479" cy="25391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>
              <a:defRPr sz="1050">
                <a:solidFill>
                  <a:srgbClr val="68676C"/>
                </a:solidFill>
              </a:defRPr>
            </a:lvl1pPr>
          </a:lstStyle>
          <a:p>
            <a:r>
              <a:rPr lang="nl-BE" sz="1000" dirty="0" err="1"/>
              <a:t>MySQL</a:t>
            </a:r>
            <a:r>
              <a:rPr lang="nl-BE" sz="1000" dirty="0"/>
              <a:t> Databaseserver</a:t>
            </a:r>
          </a:p>
        </p:txBody>
      </p:sp>
      <p:sp>
        <p:nvSpPr>
          <p:cNvPr id="6" name="Rechthoek 5"/>
          <p:cNvSpPr/>
          <p:nvPr/>
        </p:nvSpPr>
        <p:spPr bwMode="auto">
          <a:xfrm>
            <a:off x="2270889" y="1371601"/>
            <a:ext cx="2835008" cy="764381"/>
          </a:xfrm>
          <a:prstGeom prst="rect">
            <a:avLst/>
          </a:prstGeom>
          <a:noFill/>
          <a:ln w="12700" cap="flat" cmpd="sng" algn="ctr">
            <a:solidFill>
              <a:srgbClr val="686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BE" sz="1350"/>
          </a:p>
        </p:txBody>
      </p:sp>
      <p:sp>
        <p:nvSpPr>
          <p:cNvPr id="28" name="Tekstvak 27"/>
          <p:cNvSpPr txBox="1"/>
          <p:nvPr/>
        </p:nvSpPr>
        <p:spPr>
          <a:xfrm>
            <a:off x="904881" y="1605712"/>
            <a:ext cx="12088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BE" sz="1000" dirty="0" err="1">
                <a:solidFill>
                  <a:srgbClr val="68676C"/>
                </a:solidFill>
              </a:rPr>
              <a:t>MySQL</a:t>
            </a:r>
            <a:r>
              <a:rPr lang="nl-BE" sz="1050" dirty="0">
                <a:solidFill>
                  <a:srgbClr val="68676C"/>
                </a:solidFill>
              </a:rPr>
              <a:t> Workbench</a:t>
            </a:r>
          </a:p>
        </p:txBody>
      </p:sp>
      <p:sp>
        <p:nvSpPr>
          <p:cNvPr id="30" name="Rechthoek 29"/>
          <p:cNvSpPr/>
          <p:nvPr/>
        </p:nvSpPr>
        <p:spPr bwMode="auto">
          <a:xfrm>
            <a:off x="2727830" y="1502594"/>
            <a:ext cx="1890272" cy="510779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BE" sz="1350"/>
          </a:p>
        </p:txBody>
      </p:sp>
      <p:sp>
        <p:nvSpPr>
          <p:cNvPr id="31" name="Tekstvak 30"/>
          <p:cNvSpPr txBox="1">
            <a:spLocks noChangeArrowheads="1"/>
          </p:cNvSpPr>
          <p:nvPr/>
        </p:nvSpPr>
        <p:spPr bwMode="auto">
          <a:xfrm>
            <a:off x="2896549" y="1646980"/>
            <a:ext cx="160221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900" b="1" dirty="0">
                <a:solidFill>
                  <a:srgbClr val="68676C"/>
                </a:solidFill>
              </a:rPr>
              <a:t>SQL-instructies manueel</a:t>
            </a:r>
          </a:p>
        </p:txBody>
      </p:sp>
      <p:sp>
        <p:nvSpPr>
          <p:cNvPr id="27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6400800" y="4856560"/>
            <a:ext cx="1600200" cy="273844"/>
          </a:xfrm>
        </p:spPr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b="1" dirty="0"/>
              <a:t>AP</a:t>
            </a:r>
            <a:r>
              <a:rPr lang="nl-NL" dirty="0"/>
              <a:t> | </a:t>
            </a:r>
            <a:fld id="{A39A6901-1595-44C2-B66D-5C28541F7C52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426A929-994A-48BE-B086-214DE4540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830" y="2519004"/>
            <a:ext cx="1890272" cy="3471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sz="1350" b="1" dirty="0"/>
              <a:t>  DBMS</a:t>
            </a:r>
            <a:endParaRPr lang="nl-BE" sz="1350" dirty="0"/>
          </a:p>
        </p:txBody>
      </p:sp>
      <p:sp>
        <p:nvSpPr>
          <p:cNvPr id="10" name="PIJL-LINKS en -RECHTS 11">
            <a:extLst>
              <a:ext uri="{FF2B5EF4-FFF2-40B4-BE49-F238E27FC236}">
                <a16:creationId xmlns:a16="http://schemas.microsoft.com/office/drawing/2014/main" id="{5418F352-44AA-480A-98BD-01849640C0C6}"/>
              </a:ext>
            </a:extLst>
          </p:cNvPr>
          <p:cNvSpPr>
            <a:spLocks noChangeArrowheads="1"/>
          </p:cNvSpPr>
          <p:nvPr/>
        </p:nvSpPr>
        <p:spPr bwMode="auto">
          <a:xfrm rot="8668971">
            <a:off x="3093494" y="2868792"/>
            <a:ext cx="265420" cy="216000"/>
          </a:xfrm>
          <a:prstGeom prst="leftRightArrow">
            <a:avLst>
              <a:gd name="adj1" fmla="val 50000"/>
              <a:gd name="adj2" fmla="val 4992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D499EF1D-D242-4783-AB3E-E63679FE7D03}"/>
              </a:ext>
            </a:extLst>
          </p:cNvPr>
          <p:cNvGrpSpPr/>
          <p:nvPr/>
        </p:nvGrpSpPr>
        <p:grpSpPr>
          <a:xfrm>
            <a:off x="2486224" y="3090088"/>
            <a:ext cx="1056420" cy="973828"/>
            <a:chOff x="7394694" y="909937"/>
            <a:chExt cx="1045029" cy="1078813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7798F71F-B682-4E8D-B8DB-D8D9DE66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9254" y="1174772"/>
              <a:ext cx="556359" cy="635838"/>
            </a:xfrm>
            <a:prstGeom prst="rect">
              <a:avLst/>
            </a:prstGeom>
          </p:spPr>
        </p:pic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333D98D-440A-404D-AC6D-A92C1D7A9A53}"/>
                </a:ext>
              </a:extLst>
            </p:cNvPr>
            <p:cNvSpPr/>
            <p:nvPr/>
          </p:nvSpPr>
          <p:spPr>
            <a:xfrm>
              <a:off x="7395843" y="909937"/>
              <a:ext cx="185828" cy="1078813"/>
            </a:xfrm>
            <a:prstGeom prst="rect">
              <a:avLst/>
            </a:prstGeom>
            <a:solidFill>
              <a:srgbClr val="AD0F0A"/>
            </a:solidFill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BE" sz="1000" dirty="0">
                  <a:solidFill>
                    <a:schemeClr val="bg1"/>
                  </a:solidFill>
                </a:rPr>
                <a:t>TENNIS</a:t>
              </a: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3B19AB16-C5D6-4B57-BEBD-812FF911A2EA}"/>
                </a:ext>
              </a:extLst>
            </p:cNvPr>
            <p:cNvSpPr/>
            <p:nvPr/>
          </p:nvSpPr>
          <p:spPr>
            <a:xfrm>
              <a:off x="7394694" y="909937"/>
              <a:ext cx="1045029" cy="1078813"/>
            </a:xfrm>
            <a:prstGeom prst="rect">
              <a:avLst/>
            </a:prstGeom>
            <a:noFill/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BE" sz="1200" dirty="0">
                <a:solidFill>
                  <a:srgbClr val="AD0F0A"/>
                </a:solidFill>
              </a:endParaRP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1D6155EB-BA1B-4632-913C-4E247360E411}"/>
              </a:ext>
            </a:extLst>
          </p:cNvPr>
          <p:cNvGrpSpPr/>
          <p:nvPr/>
        </p:nvGrpSpPr>
        <p:grpSpPr>
          <a:xfrm>
            <a:off x="3820593" y="3098317"/>
            <a:ext cx="1056420" cy="973828"/>
            <a:chOff x="7394694" y="909937"/>
            <a:chExt cx="1045029" cy="1078813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0ABE7131-65DD-42EF-A824-702731427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9254" y="1174772"/>
              <a:ext cx="556359" cy="635838"/>
            </a:xfrm>
            <a:prstGeom prst="rect">
              <a:avLst/>
            </a:prstGeom>
          </p:spPr>
        </p:pic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DBE527F3-BDFE-47D1-84A3-FE90CA4C51F3}"/>
                </a:ext>
              </a:extLst>
            </p:cNvPr>
            <p:cNvSpPr/>
            <p:nvPr/>
          </p:nvSpPr>
          <p:spPr>
            <a:xfrm>
              <a:off x="7395843" y="909937"/>
              <a:ext cx="185828" cy="1078813"/>
            </a:xfrm>
            <a:prstGeom prst="rect">
              <a:avLst/>
            </a:prstGeom>
            <a:solidFill>
              <a:srgbClr val="AD0F0A"/>
            </a:solidFill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BE" sz="1000" dirty="0">
                  <a:solidFill>
                    <a:schemeClr val="bg1"/>
                  </a:solidFill>
                </a:rPr>
                <a:t>GAMEMANIA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C8C783C1-C622-4F6E-8F06-568523900220}"/>
                </a:ext>
              </a:extLst>
            </p:cNvPr>
            <p:cNvSpPr/>
            <p:nvPr/>
          </p:nvSpPr>
          <p:spPr>
            <a:xfrm>
              <a:off x="7394694" y="909937"/>
              <a:ext cx="1045029" cy="1078813"/>
            </a:xfrm>
            <a:prstGeom prst="rect">
              <a:avLst/>
            </a:prstGeom>
            <a:noFill/>
            <a:ln w="9525">
              <a:solidFill>
                <a:srgbClr val="AD0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BE" sz="1200" dirty="0">
                <a:solidFill>
                  <a:srgbClr val="AD0F0A"/>
                </a:solidFill>
              </a:endParaRPr>
            </a:p>
          </p:txBody>
        </p:sp>
      </p:grpSp>
      <p:sp>
        <p:nvSpPr>
          <p:cNvPr id="12" name="PIJL-LINKS en -RECHTS 11">
            <a:extLst>
              <a:ext uri="{FF2B5EF4-FFF2-40B4-BE49-F238E27FC236}">
                <a16:creationId xmlns:a16="http://schemas.microsoft.com/office/drawing/2014/main" id="{703B213E-A83B-48A3-B008-9D2F9BA09920}"/>
              </a:ext>
            </a:extLst>
          </p:cNvPr>
          <p:cNvSpPr>
            <a:spLocks noChangeArrowheads="1"/>
          </p:cNvSpPr>
          <p:nvPr/>
        </p:nvSpPr>
        <p:spPr bwMode="auto">
          <a:xfrm rot="2899059">
            <a:off x="4136268" y="2872065"/>
            <a:ext cx="265420" cy="216000"/>
          </a:xfrm>
          <a:prstGeom prst="leftRightArrow">
            <a:avLst>
              <a:gd name="adj1" fmla="val 50000"/>
              <a:gd name="adj2" fmla="val 4992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BE" sz="135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7C784E8-B526-4EC1-8BF3-F359B031B991}"/>
              </a:ext>
            </a:extLst>
          </p:cNvPr>
          <p:cNvCxnSpPr/>
          <p:nvPr/>
        </p:nvCxnSpPr>
        <p:spPr>
          <a:xfrm>
            <a:off x="3602421" y="2009327"/>
            <a:ext cx="0" cy="50563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5FC0F21F-C217-451A-B6F2-C4470D84AFB0}"/>
              </a:ext>
            </a:extLst>
          </p:cNvPr>
          <p:cNvCxnSpPr/>
          <p:nvPr/>
        </p:nvCxnSpPr>
        <p:spPr>
          <a:xfrm flipV="1">
            <a:off x="3820593" y="2013373"/>
            <a:ext cx="0" cy="50563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19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Databases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Databaseserver architecturen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980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 err="1"/>
              <a:t>Monolitische</a:t>
            </a:r>
            <a:r>
              <a:rPr lang="nl-BE" sz="2000" dirty="0"/>
              <a:t> architectuur</a:t>
            </a:r>
          </a:p>
          <a:p>
            <a:pPr lvl="1"/>
            <a:r>
              <a:rPr lang="nl-BE" sz="1600" dirty="0"/>
              <a:t>Alles gebeurt op 1 machine</a:t>
            </a:r>
          </a:p>
          <a:p>
            <a:pPr lvl="1"/>
            <a:r>
              <a:rPr lang="nl-BE" sz="1600" dirty="0"/>
              <a:t>Bv. Microsoft Access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49</a:t>
            </a:fld>
            <a:endParaRPr lang="nl-BE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2457583-A16D-418C-8C5D-427C0A09758B}"/>
              </a:ext>
            </a:extLst>
          </p:cNvPr>
          <p:cNvGrpSpPr/>
          <p:nvPr/>
        </p:nvGrpSpPr>
        <p:grpSpPr>
          <a:xfrm>
            <a:off x="4299723" y="1016998"/>
            <a:ext cx="2585665" cy="2928938"/>
            <a:chOff x="4607299" y="1035477"/>
            <a:chExt cx="2585665" cy="2928938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D4818EC-FF7B-4E49-98A3-41C9327100CF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2928938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10" name="Tekstvak 7">
              <a:extLst>
                <a:ext uri="{FF2B5EF4-FFF2-40B4-BE49-F238E27FC236}">
                  <a16:creationId xmlns:a16="http://schemas.microsoft.com/office/drawing/2014/main" id="{8320FDA2-A704-4D79-881E-B0A466767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462" y="1542659"/>
              <a:ext cx="1671636" cy="51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200" dirty="0">
                  <a:solidFill>
                    <a:srgbClr val="666666"/>
                  </a:solidFill>
                </a:rPr>
                <a:t>SQL-instructies</a:t>
              </a:r>
            </a:p>
          </p:txBody>
        </p:sp>
        <p:sp>
          <p:nvSpPr>
            <p:cNvPr id="13" name="Tekstvak 4">
              <a:extLst>
                <a:ext uri="{FF2B5EF4-FFF2-40B4-BE49-F238E27FC236}">
                  <a16:creationId xmlns:a16="http://schemas.microsoft.com/office/drawing/2014/main" id="{3C407A55-82F0-4DD6-93FD-DB8EA359E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462" y="2481467"/>
              <a:ext cx="1671636" cy="5032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350" dirty="0">
                  <a:solidFill>
                    <a:srgbClr val="666666"/>
                  </a:solidFill>
                </a:rPr>
                <a:t>DBMS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C9EF6DB5-8BBC-4FB1-951C-DDDACA9BA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847" y="2139078"/>
              <a:ext cx="794146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050" dirty="0">
                  <a:solidFill>
                    <a:srgbClr val="666666"/>
                  </a:solidFill>
                </a:rPr>
                <a:t>Instructie</a:t>
              </a:r>
            </a:p>
          </p:txBody>
        </p:sp>
        <p:sp>
          <p:nvSpPr>
            <p:cNvPr id="17" name="Tekstvak 19">
              <a:extLst>
                <a:ext uri="{FF2B5EF4-FFF2-40B4-BE49-F238E27FC236}">
                  <a16:creationId xmlns:a16="http://schemas.microsoft.com/office/drawing/2014/main" id="{A0EACA48-F0C2-4C8F-8E5E-DCDB5F14F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1241" y="2134992"/>
              <a:ext cx="79414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050" dirty="0">
                  <a:solidFill>
                    <a:srgbClr val="666666"/>
                  </a:solidFill>
                </a:rPr>
                <a:t>Resultaat</a:t>
              </a:r>
            </a:p>
          </p:txBody>
        </p:sp>
        <p:sp>
          <p:nvSpPr>
            <p:cNvPr id="18" name="Tekstvak 2">
              <a:extLst>
                <a:ext uri="{FF2B5EF4-FFF2-40B4-BE49-F238E27FC236}">
                  <a16:creationId xmlns:a16="http://schemas.microsoft.com/office/drawing/2014/main" id="{BD8E2154-A41C-4CE8-9749-7B30A051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299" y="1040587"/>
              <a:ext cx="13787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MACHINE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62105B3-33BC-4648-A504-A79315C5B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7068" y="3278787"/>
              <a:ext cx="562423" cy="573961"/>
            </a:xfrm>
            <a:prstGeom prst="rect">
              <a:avLst/>
            </a:prstGeom>
          </p:spPr>
        </p:pic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6E1FABB-E902-4941-ACC7-45F17BC393F1}"/>
                </a:ext>
              </a:extLst>
            </p:cNvPr>
            <p:cNvCxnSpPr/>
            <p:nvPr/>
          </p:nvCxnSpPr>
          <p:spPr>
            <a:xfrm>
              <a:off x="5693625" y="2053437"/>
              <a:ext cx="0" cy="4270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4C7500F-0A50-4738-9063-BA6AB66880D9}"/>
                </a:ext>
              </a:extLst>
            </p:cNvPr>
            <p:cNvCxnSpPr/>
            <p:nvPr/>
          </p:nvCxnSpPr>
          <p:spPr>
            <a:xfrm flipV="1">
              <a:off x="6091241" y="2053437"/>
              <a:ext cx="0" cy="42803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met pijl 25">
              <a:extLst>
                <a:ext uri="{FF2B5EF4-FFF2-40B4-BE49-F238E27FC236}">
                  <a16:creationId xmlns:a16="http://schemas.microsoft.com/office/drawing/2014/main" id="{7C49E511-2DC0-4ED8-9188-E95467484189}"/>
                </a:ext>
              </a:extLst>
            </p:cNvPr>
            <p:cNvCxnSpPr>
              <a:cxnSpLocks/>
            </p:cNvCxnSpPr>
            <p:nvPr/>
          </p:nvCxnSpPr>
          <p:spPr>
            <a:xfrm>
              <a:off x="5920781" y="2984760"/>
              <a:ext cx="0" cy="29402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7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000" dirty="0"/>
              <a:t>Welke informatie zien we in het rode vierkant?</a:t>
            </a:r>
          </a:p>
          <a:p>
            <a:endParaRPr lang="nl-BE" sz="2000" dirty="0"/>
          </a:p>
          <a:p>
            <a:endParaRPr lang="nl-BE" dirty="0"/>
          </a:p>
          <a:p>
            <a:endParaRPr lang="nl-BE" dirty="0"/>
          </a:p>
          <a:p>
            <a:pPr lvl="1"/>
            <a:r>
              <a:rPr lang="nl-BE" sz="1800" dirty="0"/>
              <a:t> Menu-item “Games”</a:t>
            </a:r>
          </a:p>
          <a:p>
            <a:pPr lvl="1"/>
            <a:r>
              <a:rPr lang="nl-BE" sz="1800" dirty="0"/>
              <a:t> Menu-item “Consoles”</a:t>
            </a:r>
          </a:p>
          <a:p>
            <a:pPr lvl="1"/>
            <a:r>
              <a:rPr lang="nl-BE" sz="1800" dirty="0"/>
              <a:t>…</a:t>
            </a:r>
            <a:br>
              <a:rPr lang="nl-BE" sz="1800" dirty="0"/>
            </a:br>
            <a:endParaRPr lang="nl-BE" sz="1800" dirty="0"/>
          </a:p>
          <a:p>
            <a:r>
              <a:rPr lang="nl-BE" sz="2000" dirty="0"/>
              <a:t>Wat representeren deze menu-items?</a:t>
            </a:r>
          </a:p>
          <a:p>
            <a:r>
              <a:rPr lang="nl-BE" sz="2000" dirty="0"/>
              <a:t>Welke eigenschappen hebben deze menu-items?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F5599D-460E-43FF-A5A9-FE413D3A2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54"/>
          <a:stretch/>
        </p:blipFill>
        <p:spPr>
          <a:xfrm>
            <a:off x="885600" y="1346400"/>
            <a:ext cx="5172354" cy="8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61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Client/Server architectuur</a:t>
            </a:r>
          </a:p>
          <a:p>
            <a:pPr lvl="1"/>
            <a:r>
              <a:rPr lang="nl-BE" sz="1600" dirty="0"/>
              <a:t>Scheiding instructies en DBMS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50</a:t>
            </a:fld>
            <a:endParaRPr lang="nl-BE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2457583-A16D-418C-8C5D-427C0A09758B}"/>
              </a:ext>
            </a:extLst>
          </p:cNvPr>
          <p:cNvGrpSpPr/>
          <p:nvPr/>
        </p:nvGrpSpPr>
        <p:grpSpPr>
          <a:xfrm>
            <a:off x="4299723" y="1016998"/>
            <a:ext cx="2585665" cy="1742262"/>
            <a:chOff x="4607299" y="1035477"/>
            <a:chExt cx="2585665" cy="1742262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D4818EC-FF7B-4E49-98A3-41C9327100CF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1119163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10" name="Tekstvak 7">
              <a:extLst>
                <a:ext uri="{FF2B5EF4-FFF2-40B4-BE49-F238E27FC236}">
                  <a16:creationId xmlns:a16="http://schemas.microsoft.com/office/drawing/2014/main" id="{8320FDA2-A704-4D79-881E-B0A466767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4963" y="1369901"/>
              <a:ext cx="1671636" cy="51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200" dirty="0">
                  <a:solidFill>
                    <a:srgbClr val="666666"/>
                  </a:solidFill>
                </a:rPr>
                <a:t>Programma met SQL-instructies</a:t>
              </a:r>
            </a:p>
          </p:txBody>
        </p:sp>
        <p:sp>
          <p:nvSpPr>
            <p:cNvPr id="18" name="Tekstvak 2">
              <a:extLst>
                <a:ext uri="{FF2B5EF4-FFF2-40B4-BE49-F238E27FC236}">
                  <a16:creationId xmlns:a16="http://schemas.microsoft.com/office/drawing/2014/main" id="{BD8E2154-A41C-4CE8-9749-7B30A051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299" y="1040587"/>
              <a:ext cx="13787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MACHINE</a:t>
              </a:r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6E1FABB-E902-4941-ACC7-45F17BC393F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625" y="1880679"/>
              <a:ext cx="0" cy="8970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4C7500F-0A50-4738-9063-BA6AB6688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1241" y="1880679"/>
              <a:ext cx="0" cy="8970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69EE4D5F-7C20-4372-B376-B3CBD7C2B80B}"/>
              </a:ext>
            </a:extLst>
          </p:cNvPr>
          <p:cNvGrpSpPr/>
          <p:nvPr/>
        </p:nvGrpSpPr>
        <p:grpSpPr>
          <a:xfrm>
            <a:off x="4341023" y="2136161"/>
            <a:ext cx="2544365" cy="2067340"/>
            <a:chOff x="4648599" y="2134992"/>
            <a:chExt cx="2544365" cy="2067340"/>
          </a:xfrm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BE0229F-870A-4046-984D-CF8068CD963D}"/>
                </a:ext>
              </a:extLst>
            </p:cNvPr>
            <p:cNvSpPr/>
            <p:nvPr/>
          </p:nvSpPr>
          <p:spPr bwMode="auto">
            <a:xfrm>
              <a:off x="4648599" y="2392993"/>
              <a:ext cx="2544365" cy="1809339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23" name="Tekstvak 4">
              <a:extLst>
                <a:ext uri="{FF2B5EF4-FFF2-40B4-BE49-F238E27FC236}">
                  <a16:creationId xmlns:a16="http://schemas.microsoft.com/office/drawing/2014/main" id="{AFF59321-AE95-4546-8BBB-C255EDD65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462" y="2758091"/>
              <a:ext cx="1671636" cy="5032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350" dirty="0">
                  <a:solidFill>
                    <a:srgbClr val="666666"/>
                  </a:solidFill>
                </a:rPr>
                <a:t>DBMS</a:t>
              </a: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097779A-92BB-4050-AB75-06F2BBD77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847" y="2139078"/>
              <a:ext cx="794146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050" dirty="0">
                  <a:solidFill>
                    <a:srgbClr val="666666"/>
                  </a:solidFill>
                </a:rPr>
                <a:t>Instructie</a:t>
              </a:r>
            </a:p>
          </p:txBody>
        </p:sp>
        <p:sp>
          <p:nvSpPr>
            <p:cNvPr id="27" name="Tekstvak 19">
              <a:extLst>
                <a:ext uri="{FF2B5EF4-FFF2-40B4-BE49-F238E27FC236}">
                  <a16:creationId xmlns:a16="http://schemas.microsoft.com/office/drawing/2014/main" id="{D7371F78-F610-46FD-BFA3-6178BCB8A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1241" y="2134992"/>
              <a:ext cx="79414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050" dirty="0">
                  <a:solidFill>
                    <a:srgbClr val="666666"/>
                  </a:solidFill>
                </a:rPr>
                <a:t>Resultaat</a:t>
              </a:r>
            </a:p>
          </p:txBody>
        </p:sp>
        <p:sp>
          <p:nvSpPr>
            <p:cNvPr id="29" name="Tekstvak 2">
              <a:extLst>
                <a:ext uri="{FF2B5EF4-FFF2-40B4-BE49-F238E27FC236}">
                  <a16:creationId xmlns:a16="http://schemas.microsoft.com/office/drawing/2014/main" id="{9FEEF6BD-9E0F-426A-9DA6-C4A1A0D67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599" y="2432225"/>
              <a:ext cx="13787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MACHINE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9A12ACF-DC89-45BB-B6E8-3E851D18F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7068" y="3555411"/>
              <a:ext cx="562423" cy="573961"/>
            </a:xfrm>
            <a:prstGeom prst="rect">
              <a:avLst/>
            </a:prstGeom>
          </p:spPr>
        </p:pic>
        <p:cxnSp>
          <p:nvCxnSpPr>
            <p:cNvPr id="33" name="Rechte verbindingslijn met pijl 32">
              <a:extLst>
                <a:ext uri="{FF2B5EF4-FFF2-40B4-BE49-F238E27FC236}">
                  <a16:creationId xmlns:a16="http://schemas.microsoft.com/office/drawing/2014/main" id="{186BB5EC-5FF2-4DAB-84AD-669E09D89A0A}"/>
                </a:ext>
              </a:extLst>
            </p:cNvPr>
            <p:cNvCxnSpPr>
              <a:cxnSpLocks/>
            </p:cNvCxnSpPr>
            <p:nvPr/>
          </p:nvCxnSpPr>
          <p:spPr>
            <a:xfrm>
              <a:off x="5920781" y="3261384"/>
              <a:ext cx="0" cy="29402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344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Internet architectuur (</a:t>
            </a:r>
            <a:r>
              <a:rPr lang="nl-BE" sz="1600" dirty="0"/>
              <a:t>Variant 1)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51</a:t>
            </a:fld>
            <a:endParaRPr lang="nl-BE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2457583-A16D-418C-8C5D-427C0A09758B}"/>
              </a:ext>
            </a:extLst>
          </p:cNvPr>
          <p:cNvGrpSpPr/>
          <p:nvPr/>
        </p:nvGrpSpPr>
        <p:grpSpPr>
          <a:xfrm>
            <a:off x="857626" y="1369001"/>
            <a:ext cx="3919761" cy="845201"/>
            <a:chOff x="4607299" y="1035477"/>
            <a:chExt cx="3919761" cy="111916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D4818EC-FF7B-4E49-98A3-41C9327100CF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1119163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10" name="Tekstvak 7">
              <a:extLst>
                <a:ext uri="{FF2B5EF4-FFF2-40B4-BE49-F238E27FC236}">
                  <a16:creationId xmlns:a16="http://schemas.microsoft.com/office/drawing/2014/main" id="{8320FDA2-A704-4D79-881E-B0A466767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4963" y="1369901"/>
              <a:ext cx="1671636" cy="51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200" dirty="0">
                  <a:solidFill>
                    <a:srgbClr val="666666"/>
                  </a:solidFill>
                </a:rPr>
                <a:t>Client browser</a:t>
              </a:r>
            </a:p>
          </p:txBody>
        </p:sp>
        <p:sp>
          <p:nvSpPr>
            <p:cNvPr id="18" name="Tekstvak 2">
              <a:extLst>
                <a:ext uri="{FF2B5EF4-FFF2-40B4-BE49-F238E27FC236}">
                  <a16:creationId xmlns:a16="http://schemas.microsoft.com/office/drawing/2014/main" id="{BD8E2154-A41C-4CE8-9749-7B30A051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299" y="1040587"/>
              <a:ext cx="13787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DEVICE</a:t>
              </a:r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6E1FABB-E902-4941-ACC7-45F17BC393F1}"/>
                </a:ext>
              </a:extLst>
            </p:cNvPr>
            <p:cNvCxnSpPr>
              <a:cxnSpLocks/>
            </p:cNvCxnSpPr>
            <p:nvPr/>
          </p:nvCxnSpPr>
          <p:spPr>
            <a:xfrm>
              <a:off x="6756599" y="1497968"/>
              <a:ext cx="17704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4C7500F-0A50-4738-9063-BA6AB6688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6599" y="1773693"/>
              <a:ext cx="17704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BE0229F-870A-4046-984D-CF8068CD963D}"/>
              </a:ext>
            </a:extLst>
          </p:cNvPr>
          <p:cNvSpPr/>
          <p:nvPr/>
        </p:nvSpPr>
        <p:spPr bwMode="auto">
          <a:xfrm>
            <a:off x="4341023" y="1369001"/>
            <a:ext cx="2544365" cy="3366607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>
              <a:solidFill>
                <a:srgbClr val="666666"/>
              </a:solidFill>
            </a:endParaRPr>
          </a:p>
        </p:txBody>
      </p:sp>
      <p:sp>
        <p:nvSpPr>
          <p:cNvPr id="23" name="Tekstvak 4">
            <a:extLst>
              <a:ext uri="{FF2B5EF4-FFF2-40B4-BE49-F238E27FC236}">
                <a16:creationId xmlns:a16="http://schemas.microsoft.com/office/drawing/2014/main" id="{AFF59321-AE95-4546-8BBB-C255EDD65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86" y="3274088"/>
            <a:ext cx="1671636" cy="5032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350" dirty="0">
                <a:solidFill>
                  <a:srgbClr val="666666"/>
                </a:solidFill>
              </a:rPr>
              <a:t>DBMS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097779A-92BB-4050-AB75-06F2BBD7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503" y="2961732"/>
            <a:ext cx="7941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Instructie</a:t>
            </a:r>
          </a:p>
        </p:txBody>
      </p:sp>
      <p:sp>
        <p:nvSpPr>
          <p:cNvPr id="27" name="Tekstvak 19">
            <a:extLst>
              <a:ext uri="{FF2B5EF4-FFF2-40B4-BE49-F238E27FC236}">
                <a16:creationId xmlns:a16="http://schemas.microsoft.com/office/drawing/2014/main" id="{D7371F78-F610-46FD-BFA3-6178BCB8A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445" y="2972990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  <p:sp>
        <p:nvSpPr>
          <p:cNvPr id="29" name="Tekstvak 2">
            <a:extLst>
              <a:ext uri="{FF2B5EF4-FFF2-40B4-BE49-F238E27FC236}">
                <a16:creationId xmlns:a16="http://schemas.microsoft.com/office/drawing/2014/main" id="{9FEEF6BD-9E0F-426A-9DA6-C4A1A0D67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023" y="1374111"/>
            <a:ext cx="1378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9A12ACF-DC89-45BB-B6E8-3E851D18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668" y="4078479"/>
            <a:ext cx="562423" cy="573961"/>
          </a:xfrm>
          <a:prstGeom prst="rect">
            <a:avLst/>
          </a:prstGeom>
        </p:spPr>
      </p:pic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186BB5EC-5FF2-4DAB-84AD-669E09D89A0A}"/>
              </a:ext>
            </a:extLst>
          </p:cNvPr>
          <p:cNvCxnSpPr>
            <a:cxnSpLocks/>
          </p:cNvCxnSpPr>
          <p:nvPr/>
        </p:nvCxnSpPr>
        <p:spPr>
          <a:xfrm>
            <a:off x="5613205" y="3777381"/>
            <a:ext cx="0" cy="2940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7">
            <a:extLst>
              <a:ext uri="{FF2B5EF4-FFF2-40B4-BE49-F238E27FC236}">
                <a16:creationId xmlns:a16="http://schemas.microsoft.com/office/drawing/2014/main" id="{6BB806B6-E0F3-4867-BF1E-0775B82F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005" y="2385307"/>
            <a:ext cx="1671636" cy="51077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Programma met SQL-instructies</a:t>
            </a:r>
          </a:p>
        </p:txBody>
      </p:sp>
      <p:sp>
        <p:nvSpPr>
          <p:cNvPr id="5" name="Tekstvak 7">
            <a:extLst>
              <a:ext uri="{FF2B5EF4-FFF2-40B4-BE49-F238E27FC236}">
                <a16:creationId xmlns:a16="http://schemas.microsoft.com/office/drawing/2014/main" id="{42EAE6AA-36F7-4EBE-9085-84546D59E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387" y="1619131"/>
            <a:ext cx="1671636" cy="3881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Webserver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5D6CDD9-FFD7-4358-A2E8-5B4775315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381" y="1464362"/>
            <a:ext cx="9125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</a:t>
            </a:r>
            <a:r>
              <a:rPr lang="nl-BE" altLang="nl-BE" sz="1050" dirty="0" err="1">
                <a:solidFill>
                  <a:srgbClr val="666666"/>
                </a:solidFill>
              </a:rPr>
              <a:t>request</a:t>
            </a:r>
            <a:endParaRPr lang="nl-BE" altLang="nl-BE" sz="1050" dirty="0">
              <a:solidFill>
                <a:srgbClr val="666666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80C07BE-4533-4612-BEA6-48B2569DE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700" y="1929943"/>
            <a:ext cx="10289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response</a:t>
            </a:r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B5EA8191-9C55-4D50-A847-957EF261432F}"/>
              </a:ext>
            </a:extLst>
          </p:cNvPr>
          <p:cNvCxnSpPr>
            <a:cxnSpLocks/>
          </p:cNvCxnSpPr>
          <p:nvPr/>
        </p:nvCxnSpPr>
        <p:spPr>
          <a:xfrm>
            <a:off x="5522606" y="2007305"/>
            <a:ext cx="0" cy="36649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8143D1D0-C8E4-44F8-8304-0239EE20DFC0}"/>
              </a:ext>
            </a:extLst>
          </p:cNvPr>
          <p:cNvCxnSpPr>
            <a:cxnSpLocks/>
          </p:cNvCxnSpPr>
          <p:nvPr/>
        </p:nvCxnSpPr>
        <p:spPr>
          <a:xfrm flipV="1">
            <a:off x="5801445" y="2006736"/>
            <a:ext cx="0" cy="37857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29B9D6A7-10BB-479B-BC89-A95526356C88}"/>
              </a:ext>
            </a:extLst>
          </p:cNvPr>
          <p:cNvCxnSpPr>
            <a:cxnSpLocks/>
          </p:cNvCxnSpPr>
          <p:nvPr/>
        </p:nvCxnSpPr>
        <p:spPr>
          <a:xfrm>
            <a:off x="5522606" y="2896085"/>
            <a:ext cx="0" cy="37553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C948321D-E867-4937-B6E8-C0C3ED7977B2}"/>
              </a:ext>
            </a:extLst>
          </p:cNvPr>
          <p:cNvCxnSpPr>
            <a:cxnSpLocks/>
          </p:cNvCxnSpPr>
          <p:nvPr/>
        </p:nvCxnSpPr>
        <p:spPr>
          <a:xfrm flipV="1">
            <a:off x="5801445" y="2896085"/>
            <a:ext cx="0" cy="37451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>
            <a:extLst>
              <a:ext uri="{FF2B5EF4-FFF2-40B4-BE49-F238E27FC236}">
                <a16:creationId xmlns:a16="http://schemas.microsoft.com/office/drawing/2014/main" id="{0FDB0CD1-4F6D-40D1-8719-83DBA40C3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608" y="2067604"/>
            <a:ext cx="4524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Call</a:t>
            </a:r>
          </a:p>
        </p:txBody>
      </p:sp>
      <p:sp>
        <p:nvSpPr>
          <p:cNvPr id="72" name="Tekstvak 19">
            <a:extLst>
              <a:ext uri="{FF2B5EF4-FFF2-40B4-BE49-F238E27FC236}">
                <a16:creationId xmlns:a16="http://schemas.microsoft.com/office/drawing/2014/main" id="{F442F767-03B7-4C5F-A609-A7382939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445" y="2071091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</p:spTree>
    <p:extLst>
      <p:ext uri="{BB962C8B-B14F-4D97-AF65-F5344CB8AC3E}">
        <p14:creationId xmlns:p14="http://schemas.microsoft.com/office/powerpoint/2010/main" val="2965100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Internet architectuur (Variant 2)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52</a:t>
            </a:fld>
            <a:endParaRPr lang="nl-BE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2457583-A16D-418C-8C5D-427C0A09758B}"/>
              </a:ext>
            </a:extLst>
          </p:cNvPr>
          <p:cNvGrpSpPr/>
          <p:nvPr/>
        </p:nvGrpSpPr>
        <p:grpSpPr>
          <a:xfrm>
            <a:off x="857626" y="1369002"/>
            <a:ext cx="3919761" cy="845202"/>
            <a:chOff x="4607299" y="1035477"/>
            <a:chExt cx="3919761" cy="111916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D4818EC-FF7B-4E49-98A3-41C9327100CF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1119163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10" name="Tekstvak 7">
              <a:extLst>
                <a:ext uri="{FF2B5EF4-FFF2-40B4-BE49-F238E27FC236}">
                  <a16:creationId xmlns:a16="http://schemas.microsoft.com/office/drawing/2014/main" id="{8320FDA2-A704-4D79-881E-B0A466767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4963" y="1369901"/>
              <a:ext cx="1671636" cy="51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200" dirty="0">
                  <a:solidFill>
                    <a:srgbClr val="666666"/>
                  </a:solidFill>
                </a:rPr>
                <a:t>Client browser</a:t>
              </a:r>
            </a:p>
          </p:txBody>
        </p:sp>
        <p:sp>
          <p:nvSpPr>
            <p:cNvPr id="18" name="Tekstvak 2">
              <a:extLst>
                <a:ext uri="{FF2B5EF4-FFF2-40B4-BE49-F238E27FC236}">
                  <a16:creationId xmlns:a16="http://schemas.microsoft.com/office/drawing/2014/main" id="{BD8E2154-A41C-4CE8-9749-7B30A051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299" y="1040587"/>
              <a:ext cx="13787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DEVICE</a:t>
              </a:r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6E1FABB-E902-4941-ACC7-45F17BC393F1}"/>
                </a:ext>
              </a:extLst>
            </p:cNvPr>
            <p:cNvCxnSpPr>
              <a:cxnSpLocks/>
            </p:cNvCxnSpPr>
            <p:nvPr/>
          </p:nvCxnSpPr>
          <p:spPr>
            <a:xfrm>
              <a:off x="6756599" y="1497968"/>
              <a:ext cx="17579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4C7500F-0A50-4738-9063-BA6AB6688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6599" y="1773693"/>
              <a:ext cx="17704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BE0229F-870A-4046-984D-CF8068CD963D}"/>
              </a:ext>
            </a:extLst>
          </p:cNvPr>
          <p:cNvSpPr/>
          <p:nvPr/>
        </p:nvSpPr>
        <p:spPr bwMode="auto">
          <a:xfrm>
            <a:off x="4341023" y="1369002"/>
            <a:ext cx="2544365" cy="1566109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>
              <a:solidFill>
                <a:srgbClr val="666666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097779A-92BB-4050-AB75-06F2BBD7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461" y="2907102"/>
            <a:ext cx="79414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Instructie</a:t>
            </a:r>
          </a:p>
        </p:txBody>
      </p:sp>
      <p:sp>
        <p:nvSpPr>
          <p:cNvPr id="27" name="Tekstvak 19">
            <a:extLst>
              <a:ext uri="{FF2B5EF4-FFF2-40B4-BE49-F238E27FC236}">
                <a16:creationId xmlns:a16="http://schemas.microsoft.com/office/drawing/2014/main" id="{D7371F78-F610-46FD-BFA3-6178BCB8A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842" y="2907102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  <p:sp>
        <p:nvSpPr>
          <p:cNvPr id="29" name="Tekstvak 2">
            <a:extLst>
              <a:ext uri="{FF2B5EF4-FFF2-40B4-BE49-F238E27FC236}">
                <a16:creationId xmlns:a16="http://schemas.microsoft.com/office/drawing/2014/main" id="{9FEEF6BD-9E0F-426A-9DA6-C4A1A0D67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023" y="1374111"/>
            <a:ext cx="1378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sp>
        <p:nvSpPr>
          <p:cNvPr id="4" name="Tekstvak 7">
            <a:extLst>
              <a:ext uri="{FF2B5EF4-FFF2-40B4-BE49-F238E27FC236}">
                <a16:creationId xmlns:a16="http://schemas.microsoft.com/office/drawing/2014/main" id="{6BB806B6-E0F3-4867-BF1E-0775B82F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005" y="2291107"/>
            <a:ext cx="1671636" cy="51077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Programma met SQL-instructies</a:t>
            </a:r>
          </a:p>
        </p:txBody>
      </p:sp>
      <p:sp>
        <p:nvSpPr>
          <p:cNvPr id="5" name="Tekstvak 7">
            <a:extLst>
              <a:ext uri="{FF2B5EF4-FFF2-40B4-BE49-F238E27FC236}">
                <a16:creationId xmlns:a16="http://schemas.microsoft.com/office/drawing/2014/main" id="{42EAE6AA-36F7-4EBE-9085-84546D59E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387" y="1621563"/>
            <a:ext cx="1671636" cy="3857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Webserver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5D6CDD9-FFD7-4358-A2E8-5B4775315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890" y="1451078"/>
            <a:ext cx="9125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</a:t>
            </a:r>
            <a:r>
              <a:rPr lang="nl-BE" altLang="nl-BE" sz="1050" dirty="0" err="1">
                <a:solidFill>
                  <a:srgbClr val="666666"/>
                </a:solidFill>
              </a:rPr>
              <a:t>request</a:t>
            </a:r>
            <a:endParaRPr lang="nl-BE" altLang="nl-BE" sz="1050" dirty="0">
              <a:solidFill>
                <a:srgbClr val="666666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80C07BE-4533-4612-BEA6-48B2569DE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43" y="1941913"/>
            <a:ext cx="10289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response</a:t>
            </a:r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B5EA8191-9C55-4D50-A847-957EF261432F}"/>
              </a:ext>
            </a:extLst>
          </p:cNvPr>
          <p:cNvCxnSpPr/>
          <p:nvPr/>
        </p:nvCxnSpPr>
        <p:spPr>
          <a:xfrm>
            <a:off x="5522606" y="2014419"/>
            <a:ext cx="0" cy="27396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8143D1D0-C8E4-44F8-8304-0239EE20DFC0}"/>
              </a:ext>
            </a:extLst>
          </p:cNvPr>
          <p:cNvCxnSpPr/>
          <p:nvPr/>
        </p:nvCxnSpPr>
        <p:spPr>
          <a:xfrm flipV="1">
            <a:off x="5801445" y="2006735"/>
            <a:ext cx="0" cy="27396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29B9D6A7-10BB-479B-BC89-A95526356C88}"/>
              </a:ext>
            </a:extLst>
          </p:cNvPr>
          <p:cNvCxnSpPr>
            <a:cxnSpLocks/>
          </p:cNvCxnSpPr>
          <p:nvPr/>
        </p:nvCxnSpPr>
        <p:spPr>
          <a:xfrm>
            <a:off x="5522606" y="2813246"/>
            <a:ext cx="0" cy="59516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C948321D-E867-4937-B6E8-C0C3ED7977B2}"/>
              </a:ext>
            </a:extLst>
          </p:cNvPr>
          <p:cNvCxnSpPr>
            <a:cxnSpLocks/>
          </p:cNvCxnSpPr>
          <p:nvPr/>
        </p:nvCxnSpPr>
        <p:spPr>
          <a:xfrm flipV="1">
            <a:off x="5801445" y="2804540"/>
            <a:ext cx="0" cy="59618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>
            <a:extLst>
              <a:ext uri="{FF2B5EF4-FFF2-40B4-BE49-F238E27FC236}">
                <a16:creationId xmlns:a16="http://schemas.microsoft.com/office/drawing/2014/main" id="{0FDB0CD1-4F6D-40D1-8719-83DBA40C3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970" y="2017374"/>
            <a:ext cx="4798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Call</a:t>
            </a:r>
          </a:p>
        </p:txBody>
      </p:sp>
      <p:sp>
        <p:nvSpPr>
          <p:cNvPr id="72" name="Tekstvak 19">
            <a:extLst>
              <a:ext uri="{FF2B5EF4-FFF2-40B4-BE49-F238E27FC236}">
                <a16:creationId xmlns:a16="http://schemas.microsoft.com/office/drawing/2014/main" id="{F442F767-03B7-4C5F-A609-A7382939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912" y="2035271"/>
            <a:ext cx="7580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6146BD63-6F07-4E71-B358-A67FC748DD22}"/>
              </a:ext>
            </a:extLst>
          </p:cNvPr>
          <p:cNvGrpSpPr/>
          <p:nvPr/>
        </p:nvGrpSpPr>
        <p:grpSpPr>
          <a:xfrm>
            <a:off x="4305394" y="3152788"/>
            <a:ext cx="2585664" cy="1716983"/>
            <a:chOff x="4607300" y="1035477"/>
            <a:chExt cx="2585664" cy="1119163"/>
          </a:xfrm>
        </p:grpSpPr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0FF0C0E2-128A-4DFE-9BF8-E65A9FFC070E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1119163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70" name="Tekstvak 2">
              <a:extLst>
                <a:ext uri="{FF2B5EF4-FFF2-40B4-BE49-F238E27FC236}">
                  <a16:creationId xmlns:a16="http://schemas.microsoft.com/office/drawing/2014/main" id="{42B353FC-3321-4F0E-9058-2136EED300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300" y="1040587"/>
              <a:ext cx="1028912" cy="174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MACHINE</a:t>
              </a:r>
            </a:p>
          </p:txBody>
        </p:sp>
      </p:grpSp>
      <p:sp>
        <p:nvSpPr>
          <p:cNvPr id="74" name="Tekstvak 4">
            <a:extLst>
              <a:ext uri="{FF2B5EF4-FFF2-40B4-BE49-F238E27FC236}">
                <a16:creationId xmlns:a16="http://schemas.microsoft.com/office/drawing/2014/main" id="{32EA817F-1E82-484C-B3FF-05EB05E9F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005" y="3423781"/>
            <a:ext cx="1671636" cy="5032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350" dirty="0">
                <a:solidFill>
                  <a:srgbClr val="666666"/>
                </a:solidFill>
              </a:rPr>
              <a:t>DBMS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9E5CE2D4-A93D-481A-9BA1-32478AFA6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4611" y="4232720"/>
            <a:ext cx="562423" cy="573961"/>
          </a:xfrm>
          <a:prstGeom prst="rect">
            <a:avLst/>
          </a:prstGeom>
        </p:spPr>
      </p:pic>
      <p:cxnSp>
        <p:nvCxnSpPr>
          <p:cNvPr id="76" name="Rechte verbindingslijn met pijl 75">
            <a:extLst>
              <a:ext uri="{FF2B5EF4-FFF2-40B4-BE49-F238E27FC236}">
                <a16:creationId xmlns:a16="http://schemas.microsoft.com/office/drawing/2014/main" id="{8119601A-1AFA-4EED-B910-54DDD600993B}"/>
              </a:ext>
            </a:extLst>
          </p:cNvPr>
          <p:cNvCxnSpPr>
            <a:cxnSpLocks/>
          </p:cNvCxnSpPr>
          <p:nvPr/>
        </p:nvCxnSpPr>
        <p:spPr>
          <a:xfrm>
            <a:off x="5595823" y="3927074"/>
            <a:ext cx="0" cy="2940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6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84B8849F-32A1-44E3-8829-4ADE0F7A89F6}"/>
              </a:ext>
            </a:extLst>
          </p:cNvPr>
          <p:cNvSpPr/>
          <p:nvPr/>
        </p:nvSpPr>
        <p:spPr bwMode="auto">
          <a:xfrm>
            <a:off x="4352222" y="4214256"/>
            <a:ext cx="2544365" cy="621315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 dirty="0">
              <a:solidFill>
                <a:srgbClr val="666666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0C2A708-5500-45BD-86ED-441B862741BD}"/>
              </a:ext>
            </a:extLst>
          </p:cNvPr>
          <p:cNvSpPr/>
          <p:nvPr/>
        </p:nvSpPr>
        <p:spPr bwMode="auto">
          <a:xfrm>
            <a:off x="4339313" y="2324853"/>
            <a:ext cx="2544365" cy="845670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>
              <a:solidFill>
                <a:srgbClr val="666666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Internet architectuur (Variant 3)</a:t>
            </a:r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875E8703-D2A6-4FB7-98CD-90EDD4D98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93" y="2322139"/>
            <a:ext cx="1005909" cy="22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Architecturen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53</a:t>
            </a:fld>
            <a:endParaRPr lang="nl-BE" dirty="0"/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2457583-A16D-418C-8C5D-427C0A09758B}"/>
              </a:ext>
            </a:extLst>
          </p:cNvPr>
          <p:cNvGrpSpPr/>
          <p:nvPr/>
        </p:nvGrpSpPr>
        <p:grpSpPr>
          <a:xfrm>
            <a:off x="857626" y="1369001"/>
            <a:ext cx="3919761" cy="850500"/>
            <a:chOff x="4607299" y="1035477"/>
            <a:chExt cx="3919761" cy="111916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D4818EC-FF7B-4E49-98A3-41C9327100CF}"/>
                </a:ext>
              </a:extLst>
            </p:cNvPr>
            <p:cNvSpPr/>
            <p:nvPr/>
          </p:nvSpPr>
          <p:spPr bwMode="auto">
            <a:xfrm>
              <a:off x="4648599" y="1035477"/>
              <a:ext cx="2544365" cy="1119163"/>
            </a:xfrm>
            <a:prstGeom prst="rect">
              <a:avLst/>
            </a:prstGeom>
            <a:solidFill>
              <a:srgbClr val="FFFFFF">
                <a:lumMod val="75000"/>
                <a:alpha val="41000"/>
              </a:srgbClr>
            </a:solidFill>
            <a:ln w="9525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noAutofit/>
            </a:bodyPr>
            <a:lstStyle/>
            <a:p>
              <a:pPr defTabSz="685800" eaLnBrk="0" hangingPunct="0">
                <a:defRPr/>
              </a:pPr>
              <a:endParaRPr lang="nl-BE" sz="1350" kern="0">
                <a:solidFill>
                  <a:srgbClr val="666666"/>
                </a:solidFill>
              </a:endParaRPr>
            </a:p>
          </p:txBody>
        </p:sp>
        <p:sp>
          <p:nvSpPr>
            <p:cNvPr id="10" name="Tekstvak 7">
              <a:extLst>
                <a:ext uri="{FF2B5EF4-FFF2-40B4-BE49-F238E27FC236}">
                  <a16:creationId xmlns:a16="http://schemas.microsoft.com/office/drawing/2014/main" id="{8320FDA2-A704-4D79-881E-B0A466767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4963" y="1369901"/>
              <a:ext cx="1671636" cy="510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nl-BE" altLang="nl-BE" sz="1200" dirty="0">
                  <a:solidFill>
                    <a:srgbClr val="666666"/>
                  </a:solidFill>
                </a:rPr>
                <a:t>Client browser</a:t>
              </a:r>
            </a:p>
          </p:txBody>
        </p:sp>
        <p:sp>
          <p:nvSpPr>
            <p:cNvPr id="18" name="Tekstvak 2">
              <a:extLst>
                <a:ext uri="{FF2B5EF4-FFF2-40B4-BE49-F238E27FC236}">
                  <a16:creationId xmlns:a16="http://schemas.microsoft.com/office/drawing/2014/main" id="{BD8E2154-A41C-4CE8-9749-7B30A051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299" y="1040587"/>
              <a:ext cx="13787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l-BE" altLang="nl-BE" sz="1200" dirty="0">
                  <a:solidFill>
                    <a:srgbClr val="666666"/>
                  </a:solidFill>
                </a:rPr>
                <a:t>DEVICE</a:t>
              </a:r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6E1FABB-E902-4941-ACC7-45F17BC393F1}"/>
                </a:ext>
              </a:extLst>
            </p:cNvPr>
            <p:cNvCxnSpPr>
              <a:cxnSpLocks/>
            </p:cNvCxnSpPr>
            <p:nvPr/>
          </p:nvCxnSpPr>
          <p:spPr>
            <a:xfrm>
              <a:off x="6756599" y="1497968"/>
              <a:ext cx="17579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4C7500F-0A50-4738-9063-BA6AB6688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6599" y="1773693"/>
              <a:ext cx="17704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BE0229F-870A-4046-984D-CF8068CD963D}"/>
              </a:ext>
            </a:extLst>
          </p:cNvPr>
          <p:cNvSpPr/>
          <p:nvPr/>
        </p:nvSpPr>
        <p:spPr bwMode="auto">
          <a:xfrm>
            <a:off x="4341023" y="1369002"/>
            <a:ext cx="2544365" cy="891199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>
              <a:solidFill>
                <a:srgbClr val="666666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097779A-92BB-4050-AB75-06F2BBD7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713" y="3099199"/>
            <a:ext cx="7941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Instructie</a:t>
            </a:r>
          </a:p>
        </p:txBody>
      </p:sp>
      <p:sp>
        <p:nvSpPr>
          <p:cNvPr id="27" name="Tekstvak 19">
            <a:extLst>
              <a:ext uri="{FF2B5EF4-FFF2-40B4-BE49-F238E27FC236}">
                <a16:creationId xmlns:a16="http://schemas.microsoft.com/office/drawing/2014/main" id="{D7371F78-F610-46FD-BFA3-6178BCB8A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137" y="3103518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  <p:sp>
        <p:nvSpPr>
          <p:cNvPr id="29" name="Tekstvak 2">
            <a:extLst>
              <a:ext uri="{FF2B5EF4-FFF2-40B4-BE49-F238E27FC236}">
                <a16:creationId xmlns:a16="http://schemas.microsoft.com/office/drawing/2014/main" id="{9FEEF6BD-9E0F-426A-9DA6-C4A1A0D67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93" y="1374111"/>
            <a:ext cx="9125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sp>
        <p:nvSpPr>
          <p:cNvPr id="4" name="Tekstvak 7">
            <a:extLst>
              <a:ext uri="{FF2B5EF4-FFF2-40B4-BE49-F238E27FC236}">
                <a16:creationId xmlns:a16="http://schemas.microsoft.com/office/drawing/2014/main" id="{6BB806B6-E0F3-4867-BF1E-0775B82F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613" y="2548889"/>
            <a:ext cx="1671636" cy="51077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Programma met SQL-instructies</a:t>
            </a:r>
          </a:p>
        </p:txBody>
      </p:sp>
      <p:sp>
        <p:nvSpPr>
          <p:cNvPr id="5" name="Tekstvak 7">
            <a:extLst>
              <a:ext uri="{FF2B5EF4-FFF2-40B4-BE49-F238E27FC236}">
                <a16:creationId xmlns:a16="http://schemas.microsoft.com/office/drawing/2014/main" id="{42EAE6AA-36F7-4EBE-9085-84546D59E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613" y="1627197"/>
            <a:ext cx="1671636" cy="3841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200" dirty="0">
                <a:solidFill>
                  <a:srgbClr val="666666"/>
                </a:solidFill>
              </a:rPr>
              <a:t>Webserver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5D6CDD9-FFD7-4358-A2E8-5B4775315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697" y="1453852"/>
            <a:ext cx="9125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</a:t>
            </a:r>
            <a:r>
              <a:rPr lang="nl-BE" altLang="nl-BE" sz="1050" dirty="0" err="1">
                <a:solidFill>
                  <a:srgbClr val="666666"/>
                </a:solidFill>
              </a:rPr>
              <a:t>request</a:t>
            </a:r>
            <a:endParaRPr lang="nl-BE" altLang="nl-BE" sz="1050" dirty="0">
              <a:solidFill>
                <a:srgbClr val="666666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80C07BE-4533-4612-BEA6-48B2569DE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831" y="1944610"/>
            <a:ext cx="10289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Http response</a:t>
            </a:r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B5EA8191-9C55-4D50-A847-957EF261432F}"/>
              </a:ext>
            </a:extLst>
          </p:cNvPr>
          <p:cNvCxnSpPr>
            <a:cxnSpLocks/>
          </p:cNvCxnSpPr>
          <p:nvPr/>
        </p:nvCxnSpPr>
        <p:spPr>
          <a:xfrm>
            <a:off x="5522606" y="2015893"/>
            <a:ext cx="0" cy="528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8143D1D0-C8E4-44F8-8304-0239EE20DFC0}"/>
              </a:ext>
            </a:extLst>
          </p:cNvPr>
          <p:cNvCxnSpPr>
            <a:cxnSpLocks/>
          </p:cNvCxnSpPr>
          <p:nvPr/>
        </p:nvCxnSpPr>
        <p:spPr>
          <a:xfrm flipV="1">
            <a:off x="5801445" y="2029788"/>
            <a:ext cx="0" cy="51910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29B9D6A7-10BB-479B-BC89-A95526356C88}"/>
              </a:ext>
            </a:extLst>
          </p:cNvPr>
          <p:cNvCxnSpPr>
            <a:cxnSpLocks/>
          </p:cNvCxnSpPr>
          <p:nvPr/>
        </p:nvCxnSpPr>
        <p:spPr>
          <a:xfrm>
            <a:off x="5522606" y="3059667"/>
            <a:ext cx="0" cy="53316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C948321D-E867-4937-B6E8-C0C3ED7977B2}"/>
              </a:ext>
            </a:extLst>
          </p:cNvPr>
          <p:cNvCxnSpPr>
            <a:cxnSpLocks/>
          </p:cNvCxnSpPr>
          <p:nvPr/>
        </p:nvCxnSpPr>
        <p:spPr>
          <a:xfrm flipV="1">
            <a:off x="5801445" y="3070421"/>
            <a:ext cx="0" cy="52240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kstvak 67">
            <a:extLst>
              <a:ext uri="{FF2B5EF4-FFF2-40B4-BE49-F238E27FC236}">
                <a16:creationId xmlns:a16="http://schemas.microsoft.com/office/drawing/2014/main" id="{0FDB0CD1-4F6D-40D1-8719-83DBA40C3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225" y="2052575"/>
            <a:ext cx="42220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Call</a:t>
            </a:r>
          </a:p>
        </p:txBody>
      </p:sp>
      <p:sp>
        <p:nvSpPr>
          <p:cNvPr id="72" name="Tekstvak 19">
            <a:extLst>
              <a:ext uri="{FF2B5EF4-FFF2-40B4-BE49-F238E27FC236}">
                <a16:creationId xmlns:a16="http://schemas.microsoft.com/office/drawing/2014/main" id="{F442F767-03B7-4C5F-A609-A7382939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005" y="2057933"/>
            <a:ext cx="79414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050" dirty="0">
                <a:solidFill>
                  <a:srgbClr val="666666"/>
                </a:solidFill>
              </a:rPr>
              <a:t>Resultaat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0FF0C0E2-128A-4DFE-9BF8-E65A9FFC070E}"/>
              </a:ext>
            </a:extLst>
          </p:cNvPr>
          <p:cNvSpPr/>
          <p:nvPr/>
        </p:nvSpPr>
        <p:spPr bwMode="auto">
          <a:xfrm>
            <a:off x="4346693" y="3291101"/>
            <a:ext cx="2544365" cy="845670"/>
          </a:xfrm>
          <a:prstGeom prst="rect">
            <a:avLst/>
          </a:prstGeom>
          <a:solidFill>
            <a:srgbClr val="FFFFFF">
              <a:lumMod val="75000"/>
              <a:alpha val="41000"/>
            </a:srgbClr>
          </a:solidFill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defTabSz="685800" eaLnBrk="0" hangingPunct="0">
              <a:defRPr/>
            </a:pPr>
            <a:endParaRPr lang="nl-BE" sz="1350" kern="0">
              <a:solidFill>
                <a:srgbClr val="666666"/>
              </a:solidFill>
            </a:endParaRPr>
          </a:p>
        </p:txBody>
      </p:sp>
      <p:sp>
        <p:nvSpPr>
          <p:cNvPr id="70" name="Tekstvak 2">
            <a:extLst>
              <a:ext uri="{FF2B5EF4-FFF2-40B4-BE49-F238E27FC236}">
                <a16:creationId xmlns:a16="http://schemas.microsoft.com/office/drawing/2014/main" id="{42B353FC-3321-4F0E-9058-2136EED30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93" y="3294962"/>
            <a:ext cx="1378744" cy="22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sp>
        <p:nvSpPr>
          <p:cNvPr id="74" name="Tekstvak 4">
            <a:extLst>
              <a:ext uri="{FF2B5EF4-FFF2-40B4-BE49-F238E27FC236}">
                <a16:creationId xmlns:a16="http://schemas.microsoft.com/office/drawing/2014/main" id="{32EA817F-1E82-484C-B3FF-05EB05E9F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677" y="3611427"/>
            <a:ext cx="1671636" cy="3881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nl-BE" altLang="nl-BE" sz="1350" dirty="0">
                <a:solidFill>
                  <a:srgbClr val="666666"/>
                </a:solidFill>
              </a:rPr>
              <a:t>DBMS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9E5CE2D4-A93D-481A-9BA1-32478AFA6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1757" y="4243043"/>
            <a:ext cx="562423" cy="573961"/>
          </a:xfrm>
          <a:prstGeom prst="rect">
            <a:avLst/>
          </a:prstGeom>
        </p:spPr>
      </p:pic>
      <p:sp>
        <p:nvSpPr>
          <p:cNvPr id="79" name="Tekstvak 2">
            <a:extLst>
              <a:ext uri="{FF2B5EF4-FFF2-40B4-BE49-F238E27FC236}">
                <a16:creationId xmlns:a16="http://schemas.microsoft.com/office/drawing/2014/main" id="{E2A8082E-8EBE-4576-8F44-63A5C2E1E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201" y="4240184"/>
            <a:ext cx="1042152" cy="25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altLang="nl-BE" sz="1200" dirty="0">
                <a:solidFill>
                  <a:srgbClr val="666666"/>
                </a:solidFill>
              </a:rPr>
              <a:t>MACHINE</a:t>
            </a:r>
          </a:p>
        </p:txBody>
      </p:sp>
      <p:cxnSp>
        <p:nvCxnSpPr>
          <p:cNvPr id="76" name="Rechte verbindingslijn met pijl 75">
            <a:extLst>
              <a:ext uri="{FF2B5EF4-FFF2-40B4-BE49-F238E27FC236}">
                <a16:creationId xmlns:a16="http://schemas.microsoft.com/office/drawing/2014/main" id="{8119601A-1AFA-4EED-B910-54DDD600993B}"/>
              </a:ext>
            </a:extLst>
          </p:cNvPr>
          <p:cNvCxnSpPr>
            <a:cxnSpLocks/>
          </p:cNvCxnSpPr>
          <p:nvPr/>
        </p:nvCxnSpPr>
        <p:spPr>
          <a:xfrm>
            <a:off x="5684137" y="4003959"/>
            <a:ext cx="0" cy="23908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67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Welke eigenschappen van de entiteit Game zie je hier?</a:t>
            </a:r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5FDF068-1DDE-4096-AAE4-DD250018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8" y="1377068"/>
            <a:ext cx="5191036" cy="3067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70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sz="2200" dirty="0"/>
              <a:t>Eigenschappen bevatten waarden</a:t>
            </a:r>
          </a:p>
          <a:p>
            <a:r>
              <a:rPr lang="nl-BE" sz="2200" dirty="0"/>
              <a:t>Waarden kunnen </a:t>
            </a:r>
            <a:r>
              <a:rPr lang="nl-BE" sz="2200" u="sng" dirty="0">
                <a:solidFill>
                  <a:srgbClr val="C00000"/>
                </a:solidFill>
              </a:rPr>
              <a:t>vrij in te geven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/>
              <a:t>zijn of te </a:t>
            </a:r>
            <a:r>
              <a:rPr lang="nl-BE" sz="2200" u="sng" dirty="0">
                <a:solidFill>
                  <a:srgbClr val="F7AC08"/>
                </a:solidFill>
              </a:rPr>
              <a:t>kiezen uit een lijst</a:t>
            </a:r>
            <a:r>
              <a:rPr lang="nl-BE" sz="2200" dirty="0">
                <a:solidFill>
                  <a:srgbClr val="F7AC08"/>
                </a:solidFill>
              </a:rPr>
              <a:t> </a:t>
            </a:r>
            <a:br>
              <a:rPr lang="nl-BE" sz="2200" dirty="0"/>
            </a:br>
            <a:br>
              <a:rPr lang="nl-BE" sz="2600" dirty="0"/>
            </a:br>
            <a:endParaRPr lang="nl-BE" sz="2600" dirty="0"/>
          </a:p>
          <a:p>
            <a:endParaRPr lang="nl-BE" sz="2000" dirty="0"/>
          </a:p>
          <a:p>
            <a:endParaRPr lang="nl-BE" sz="2000" dirty="0"/>
          </a:p>
          <a:p>
            <a:endParaRPr lang="nl-BE" sz="2000" dirty="0"/>
          </a:p>
          <a:p>
            <a:pPr marL="0" indent="0">
              <a:buNone/>
            </a:pPr>
            <a:br>
              <a:rPr lang="nl-BE" sz="2000" dirty="0"/>
            </a:br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9F82A39-AC18-4B3A-BAEC-0DD67DF5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63" y="1885233"/>
            <a:ext cx="2171354" cy="183675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0A17B95-9D19-4F70-B236-DC27256A3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" r="31641" b="21755"/>
          <a:stretch/>
        </p:blipFill>
        <p:spPr>
          <a:xfrm>
            <a:off x="898974" y="1885233"/>
            <a:ext cx="3847956" cy="183675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F853879-C608-423C-A184-011BBFCB64E1}"/>
              </a:ext>
            </a:extLst>
          </p:cNvPr>
          <p:cNvCxnSpPr>
            <a:cxnSpLocks/>
          </p:cNvCxnSpPr>
          <p:nvPr/>
        </p:nvCxnSpPr>
        <p:spPr>
          <a:xfrm flipH="1">
            <a:off x="3260035" y="1590261"/>
            <a:ext cx="397545" cy="43732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6743A20-F368-44F6-BAFC-6E297BDB7EE3}"/>
              </a:ext>
            </a:extLst>
          </p:cNvPr>
          <p:cNvCxnSpPr>
            <a:cxnSpLocks/>
          </p:cNvCxnSpPr>
          <p:nvPr/>
        </p:nvCxnSpPr>
        <p:spPr>
          <a:xfrm flipH="1">
            <a:off x="6154310" y="1590261"/>
            <a:ext cx="476830" cy="1463040"/>
          </a:xfrm>
          <a:prstGeom prst="straightConnector1">
            <a:avLst/>
          </a:prstGeom>
          <a:ln w="9525">
            <a:solidFill>
              <a:srgbClr val="F7AC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2BBE158B-76A5-4EC4-BE41-8A6AD9F67F8F}"/>
              </a:ext>
            </a:extLst>
          </p:cNvPr>
          <p:cNvSpPr/>
          <p:nvPr/>
        </p:nvSpPr>
        <p:spPr>
          <a:xfrm>
            <a:off x="2647784" y="2027583"/>
            <a:ext cx="739472" cy="310100"/>
          </a:xfrm>
          <a:prstGeom prst="rect">
            <a:avLst/>
          </a:prstGeom>
          <a:solidFill>
            <a:srgbClr val="AD0F0A">
              <a:alpha val="1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A812B19-1EBD-4902-80B8-A5A1F9436B40}"/>
              </a:ext>
            </a:extLst>
          </p:cNvPr>
          <p:cNvSpPr/>
          <p:nvPr/>
        </p:nvSpPr>
        <p:spPr>
          <a:xfrm>
            <a:off x="5828306" y="3053301"/>
            <a:ext cx="508884" cy="668684"/>
          </a:xfrm>
          <a:prstGeom prst="rect">
            <a:avLst/>
          </a:prstGeom>
          <a:solidFill>
            <a:srgbClr val="F7AC08">
              <a:alpha val="18000"/>
            </a:srgbClr>
          </a:solidFill>
          <a:ln>
            <a:solidFill>
              <a:srgbClr val="F7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0A1A694-69D5-4C9A-B668-B5059C61479D}"/>
              </a:ext>
            </a:extLst>
          </p:cNvPr>
          <p:cNvSpPr txBox="1"/>
          <p:nvPr/>
        </p:nvSpPr>
        <p:spPr>
          <a:xfrm>
            <a:off x="797333" y="3729936"/>
            <a:ext cx="3431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 is een vrij in te geven waarde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FB3C58C-CD73-4BB1-9C47-AFBEE44064E0}"/>
              </a:ext>
            </a:extLst>
          </p:cNvPr>
          <p:cNvSpPr txBox="1"/>
          <p:nvPr/>
        </p:nvSpPr>
        <p:spPr>
          <a:xfrm>
            <a:off x="5450171" y="3729936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K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euze uit 3 mogelijkheden</a:t>
            </a:r>
          </a:p>
        </p:txBody>
      </p:sp>
    </p:spTree>
    <p:extLst>
      <p:ext uri="{BB962C8B-B14F-4D97-AF65-F5344CB8AC3E}">
        <p14:creationId xmlns:p14="http://schemas.microsoft.com/office/powerpoint/2010/main" val="365560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000" dirty="0"/>
              <a:t>Wat is een eigenschap van wat?</a:t>
            </a:r>
            <a:br>
              <a:rPr lang="nl-BE" sz="2000" dirty="0"/>
            </a:br>
            <a:endParaRPr lang="nl-BE" sz="14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“Beschikbaarheid” een eigenschap van de entiteit Menu-item?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“Beschikbaarheid” een eigenschap van de entiteit Game?</a:t>
            </a:r>
            <a:br>
              <a:rPr lang="nl-NL" sz="1600" dirty="0"/>
            </a:br>
            <a:endParaRPr lang="nl-NL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“Out-</a:t>
            </a:r>
            <a:r>
              <a:rPr lang="nl-NL" sz="1600" dirty="0" err="1"/>
              <a:t>now</a:t>
            </a:r>
            <a:r>
              <a:rPr lang="nl-NL" sz="1600" dirty="0"/>
              <a:t>” enz. een eigenschap van de entiteit Menu-item?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“Out-</a:t>
            </a:r>
            <a:r>
              <a:rPr lang="nl-NL" sz="1600" dirty="0" err="1"/>
              <a:t>now</a:t>
            </a:r>
            <a:r>
              <a:rPr lang="nl-NL" sz="1600" dirty="0"/>
              <a:t>” enz. een eigenschap van de entiteit Game?</a:t>
            </a:r>
            <a:br>
              <a:rPr lang="nl-NL" sz="1600" dirty="0"/>
            </a:br>
            <a:endParaRPr lang="nl-NL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“Platform” een eigenschap van de entiteit Menu-item?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“Platform” een eigenschap van de entiteit Game?</a:t>
            </a:r>
            <a:br>
              <a:rPr lang="nl-NL" sz="1600" dirty="0"/>
            </a:br>
            <a:endParaRPr lang="nl-NL" sz="1600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type “New”/”</a:t>
            </a:r>
            <a:r>
              <a:rPr lang="nl-NL" sz="1600" dirty="0" err="1"/>
              <a:t>Used</a:t>
            </a:r>
            <a:r>
              <a:rPr lang="nl-NL" sz="1600" dirty="0"/>
              <a:t>” een eigenschap van de entiteit Menu-item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NL" sz="1600" dirty="0"/>
              <a:t> Is type “New”/”</a:t>
            </a:r>
            <a:r>
              <a:rPr lang="nl-NL" sz="1600" dirty="0" err="1"/>
              <a:t>Used</a:t>
            </a:r>
            <a:r>
              <a:rPr lang="nl-NL" sz="1600" dirty="0"/>
              <a:t>” een eigenschap van de entiteit Game?</a:t>
            </a:r>
            <a:br>
              <a:rPr lang="nl-BE" sz="1600" dirty="0"/>
            </a:br>
            <a:endParaRPr lang="nl-BE" sz="12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3761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F243D-5B45-4778-B338-D636F59F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Entiteiten en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700A6-B6D4-4006-BA3A-D777E52C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dirty="0"/>
              <a:t>Welke gegevens herhalen zich?</a:t>
            </a:r>
          </a:p>
          <a:p>
            <a:pPr marL="0" indent="0">
              <a:buNone/>
            </a:pPr>
            <a:endParaRPr lang="nl-BE" sz="2000" dirty="0"/>
          </a:p>
          <a:p>
            <a:endParaRPr lang="nl-BE" dirty="0"/>
          </a:p>
          <a:p>
            <a:pPr marL="342900" lvl="1" indent="0">
              <a:buNone/>
            </a:pPr>
            <a:br>
              <a:rPr lang="nl-BE" sz="18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2D9F6-4089-47A5-BACE-9FA2B3F5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28EF6A9-BBE4-47A7-8B63-253B5C582940}"/>
              </a:ext>
            </a:extLst>
          </p:cNvPr>
          <p:cNvGrpSpPr/>
          <p:nvPr/>
        </p:nvGrpSpPr>
        <p:grpSpPr>
          <a:xfrm>
            <a:off x="4511736" y="1552131"/>
            <a:ext cx="4132802" cy="360001"/>
            <a:chOff x="6517501" y="1345367"/>
            <a:chExt cx="4104715" cy="878549"/>
          </a:xfrm>
        </p:grpSpPr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919AE373-8F07-45FE-8B87-B95AA372BCA3}"/>
                </a:ext>
              </a:extLst>
            </p:cNvPr>
            <p:cNvSpPr txBox="1"/>
            <p:nvPr/>
          </p:nvSpPr>
          <p:spPr>
            <a:xfrm>
              <a:off x="6608269" y="1345367"/>
              <a:ext cx="4013947" cy="878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Platform(en) waarop een game is uitgebracht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nl-B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D395A8C-0DEF-4AD2-B6CF-A0290C0754A5}"/>
                </a:ext>
              </a:extLst>
            </p:cNvPr>
            <p:cNvSpPr/>
            <p:nvPr/>
          </p:nvSpPr>
          <p:spPr>
            <a:xfrm>
              <a:off x="6517501" y="1345369"/>
              <a:ext cx="90768" cy="878547"/>
            </a:xfrm>
            <a:prstGeom prst="rect">
              <a:avLst/>
            </a:prstGeom>
            <a:solidFill>
              <a:srgbClr val="F7AC08"/>
            </a:solidFill>
            <a:ln>
              <a:solidFill>
                <a:srgbClr val="F7AC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E81A4C52-1C9D-4168-B759-A385B7C038A8}"/>
              </a:ext>
            </a:extLst>
          </p:cNvPr>
          <p:cNvGrpSpPr/>
          <p:nvPr/>
        </p:nvGrpSpPr>
        <p:grpSpPr>
          <a:xfrm>
            <a:off x="4511736" y="1948787"/>
            <a:ext cx="4132802" cy="360001"/>
            <a:chOff x="6517501" y="1345367"/>
            <a:chExt cx="4104715" cy="878552"/>
          </a:xfrm>
        </p:grpSpPr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349A98BA-BA1D-4C92-9C07-0B446A11B305}"/>
                </a:ext>
              </a:extLst>
            </p:cNvPr>
            <p:cNvSpPr txBox="1"/>
            <p:nvPr/>
          </p:nvSpPr>
          <p:spPr>
            <a:xfrm>
              <a:off x="6608269" y="1345367"/>
              <a:ext cx="4013947" cy="878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Indicatie of een game New of </a:t>
              </a:r>
              <a:r>
                <a:rPr lang="nl-B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Used</a:t>
              </a: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is (Type)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nl-B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9A117AB-9D82-4652-BB74-5BEEB61A19BF}"/>
                </a:ext>
              </a:extLst>
            </p:cNvPr>
            <p:cNvSpPr/>
            <p:nvPr/>
          </p:nvSpPr>
          <p:spPr>
            <a:xfrm>
              <a:off x="6517501" y="1345369"/>
              <a:ext cx="90768" cy="8785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E5C00355-AA05-4C63-A900-46A177F76A5C}"/>
              </a:ext>
            </a:extLst>
          </p:cNvPr>
          <p:cNvGrpSpPr/>
          <p:nvPr/>
        </p:nvGrpSpPr>
        <p:grpSpPr>
          <a:xfrm>
            <a:off x="4511736" y="2348620"/>
            <a:ext cx="4132802" cy="1645203"/>
            <a:chOff x="6517501" y="1345365"/>
            <a:chExt cx="4104715" cy="3042941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66DBFEDD-2986-4840-B991-B5954644D63C}"/>
                </a:ext>
              </a:extLst>
            </p:cNvPr>
            <p:cNvSpPr txBox="1"/>
            <p:nvPr/>
          </p:nvSpPr>
          <p:spPr>
            <a:xfrm>
              <a:off x="6608269" y="1345365"/>
              <a:ext cx="4013947" cy="3042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l"/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Overige gegevens:</a:t>
              </a:r>
            </a:p>
            <a:p>
              <a:pPr algn="l"/>
              <a:endPara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Titel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Aantal ratings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Genre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nl-BE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nl-B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7B9938E-D0A0-43FB-8F23-428BEC302B84}"/>
                </a:ext>
              </a:extLst>
            </p:cNvPr>
            <p:cNvSpPr/>
            <p:nvPr/>
          </p:nvSpPr>
          <p:spPr>
            <a:xfrm>
              <a:off x="6517501" y="1345371"/>
              <a:ext cx="90768" cy="304293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5EDB46B9-DD74-431C-8237-6851A398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3" y="1552132"/>
            <a:ext cx="3715244" cy="24287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81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documentManagement/types"/>
    <ds:schemaRef ds:uri="http://schemas.openxmlformats.org/package/2006/metadata/core-properties"/>
    <ds:schemaRef ds:uri="63697547-b4ea-4640-a613-0874ec91d098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d1bc8d3-f195-41a2-943a-2f7c5042500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1764</TotalTime>
  <Words>2431</Words>
  <Application>Microsoft Office PowerPoint</Application>
  <PresentationFormat>Diavoorstelling (16:9)</PresentationFormat>
  <Paragraphs>729</Paragraphs>
  <Slides>53</Slides>
  <Notes>29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53</vt:i4>
      </vt:variant>
    </vt:vector>
  </HeadingPairs>
  <TitlesOfParts>
    <vt:vector size="59" baseType="lpstr">
      <vt:lpstr>Arial</vt:lpstr>
      <vt:lpstr>Calibri</vt:lpstr>
      <vt:lpstr>Century Gothic</vt:lpstr>
      <vt:lpstr>Times</vt:lpstr>
      <vt:lpstr>Wingdings</vt:lpstr>
      <vt:lpstr>Kantoorthema</vt:lpstr>
      <vt:lpstr>Databases</vt:lpstr>
      <vt:lpstr>Topics</vt:lpstr>
      <vt:lpstr>Entiteiten en eigenschappen</vt:lpstr>
      <vt:lpstr>Entiteiten en eigenschappen</vt:lpstr>
      <vt:lpstr>Entiteiten en eigenschappen</vt:lpstr>
      <vt:lpstr>Entiteiten en eigenschappen</vt:lpstr>
      <vt:lpstr>Entiteiten en eigenschappen</vt:lpstr>
      <vt:lpstr>Entiteit en eigenschappen</vt:lpstr>
      <vt:lpstr>Entiteiten en eigenschappen</vt:lpstr>
      <vt:lpstr>Entiteiten en eigenschappen</vt:lpstr>
      <vt:lpstr>Gegevens</vt:lpstr>
      <vt:lpstr>Gegevens</vt:lpstr>
      <vt:lpstr>Gegevens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Relationeel model</vt:lpstr>
      <vt:lpstr>Relaties</vt:lpstr>
      <vt:lpstr>Relaties</vt:lpstr>
      <vt:lpstr>Relaties</vt:lpstr>
      <vt:lpstr>Relationeel model</vt:lpstr>
      <vt:lpstr>ERD</vt:lpstr>
      <vt:lpstr>ERD</vt:lpstr>
      <vt:lpstr>Relationeel model</vt:lpstr>
      <vt:lpstr>Integriteitsregels</vt:lpstr>
      <vt:lpstr>Integriteitsregels</vt:lpstr>
      <vt:lpstr>Integriteitsregels</vt:lpstr>
      <vt:lpstr>Integriteitsregels</vt:lpstr>
      <vt:lpstr>Integriteitsregels</vt:lpstr>
      <vt:lpstr>Integriteitsregels</vt:lpstr>
      <vt:lpstr>Databases</vt:lpstr>
      <vt:lpstr>Database</vt:lpstr>
      <vt:lpstr>Databaseserver</vt:lpstr>
      <vt:lpstr>Database server</vt:lpstr>
      <vt:lpstr>Databases</vt:lpstr>
      <vt:lpstr>Instructietaal</vt:lpstr>
      <vt:lpstr>Instructietaal</vt:lpstr>
      <vt:lpstr>Instructietaal</vt:lpstr>
      <vt:lpstr>Instructietaal</vt:lpstr>
      <vt:lpstr>Onze werkomgeving</vt:lpstr>
      <vt:lpstr>Databases</vt:lpstr>
      <vt:lpstr>Architecturen</vt:lpstr>
      <vt:lpstr>Architecturen</vt:lpstr>
      <vt:lpstr>Architecturen</vt:lpstr>
      <vt:lpstr>Architecturen</vt:lpstr>
      <vt:lpstr>Architecturen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92</cp:revision>
  <dcterms:created xsi:type="dcterms:W3CDTF">2019-12-03T14:45:58Z</dcterms:created>
  <dcterms:modified xsi:type="dcterms:W3CDTF">2020-10-18T08:26:34Z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